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16667130" r:id="rId3"/>
    <p:sldId id="16670184" r:id="rId4"/>
    <p:sldId id="16670189" r:id="rId6"/>
    <p:sldId id="14999298" r:id="rId7"/>
    <p:sldId id="16670190" r:id="rId8"/>
    <p:sldId id="16670191" r:id="rId9"/>
    <p:sldId id="16670192" r:id="rId10"/>
    <p:sldId id="16670193" r:id="rId11"/>
    <p:sldId id="16670194" r:id="rId12"/>
    <p:sldId id="16670196" r:id="rId13"/>
    <p:sldId id="16670195" r:id="rId14"/>
    <p:sldId id="16670197" r:id="rId15"/>
    <p:sldId id="16670198" r:id="rId16"/>
    <p:sldId id="16670199" r:id="rId17"/>
    <p:sldId id="16670200" r:id="rId18"/>
    <p:sldId id="16670201" r:id="rId19"/>
    <p:sldId id="16670202" r:id="rId20"/>
    <p:sldId id="16670203" r:id="rId21"/>
    <p:sldId id="16670204" r:id="rId22"/>
    <p:sldId id="16670205" r:id="rId23"/>
    <p:sldId id="16670206" r:id="rId24"/>
    <p:sldId id="16670207" r:id="rId25"/>
    <p:sldId id="16670208" r:id="rId26"/>
    <p:sldId id="16670209" r:id="rId27"/>
    <p:sldId id="16670210" r:id="rId28"/>
    <p:sldId id="16670212" r:id="rId29"/>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3" Type="http://schemas.openxmlformats.org/officeDocument/2006/relationships/tags" Target="tags/tag5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98EF42-6B41-4F0B-9C66-5BF85F0BB66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FBC44F-6F1C-4A36-9077-661F3A32A29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F17EFD21-3E0D-4ED5-96F2-31052EE08DB7}" type="slidenum">
              <a:rPr kumimoji="0" lang="en-US" sz="1000" b="0" i="0" u="none" strike="noStrike" kern="1200" cap="none" spc="0" normalizeH="0" baseline="0" noProof="0" smtClean="0">
                <a:ln>
                  <a:noFill/>
                </a:ln>
                <a:solidFill>
                  <a:prstClr val="black"/>
                </a:solidFill>
                <a:effectLst/>
                <a:uLnTx/>
                <a:uFillTx/>
                <a:latin typeface="Aktiv Grotesk"/>
                <a:ea typeface="+mn-ea"/>
                <a:cs typeface="+mn-cs"/>
              </a:rPr>
            </a:fld>
            <a:endParaRPr kumimoji="0" lang="en-US" sz="1000" b="0" i="0" u="none" strike="noStrike" kern="1200" cap="none" spc="0" normalizeH="0" baseline="0" noProof="0">
              <a:ln>
                <a:noFill/>
              </a:ln>
              <a:solidFill>
                <a:prstClr val="black"/>
              </a:solidFill>
              <a:effectLst/>
              <a:uLnTx/>
              <a:uFillTx/>
              <a:latin typeface="Aktiv Grotesk"/>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Here we show IMF’s forecast has stabilized, broadly the same from January forecast (slight downgrades reflect unwinding of previous upgrade)</a:t>
            </a:r>
            <a:endParaRPr lang="en-US"/>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lang="en-US"/>
              <a:t>The long-term average global GDP growth is 3% per year</a:t>
            </a:r>
            <a:endParaRPr lang="en-US"/>
          </a:p>
          <a:p>
            <a:pPr marL="171450" indent="-171450">
              <a:buFont typeface="Arial" panose="020B0604020202020204" pitchFamily="34" charset="0"/>
              <a:buChar char="•"/>
            </a:pPr>
            <a:r>
              <a:rPr lang="en-US"/>
              <a:t>The forecast comes with high uncertainties, not only from inflation and interest rate hikes, but also from a rising and increasingly real threat of geoeconomic fragmentation, which can only lead to more trade tensions, less FDI, and slower growth in technology.</a:t>
            </a:r>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F17EFD21-3E0D-4ED5-96F2-31052EE08DB7}" type="slidenum">
              <a:rPr kumimoji="0" lang="en-US" sz="1000" b="0" i="0" u="none" strike="noStrike" kern="1200" cap="none" spc="0" normalizeH="0" baseline="0" noProof="0" smtClean="0">
                <a:ln>
                  <a:noFill/>
                </a:ln>
                <a:solidFill>
                  <a:prstClr val="black"/>
                </a:solidFill>
                <a:effectLst/>
                <a:uLnTx/>
                <a:uFillTx/>
                <a:latin typeface="Aktiv Grotesk"/>
                <a:ea typeface="+mn-ea"/>
                <a:cs typeface="+mn-cs"/>
              </a:rPr>
            </a:fld>
            <a:endParaRPr kumimoji="0" lang="en-US" sz="1000" b="0" i="0" u="none" strike="noStrike" kern="1200" cap="none" spc="0" normalizeH="0" baseline="0" noProof="0">
              <a:ln>
                <a:noFill/>
              </a:ln>
              <a:solidFill>
                <a:prstClr val="black"/>
              </a:solidFill>
              <a:effectLst/>
              <a:uLnTx/>
              <a:uFillTx/>
              <a:latin typeface="Aktiv Grotesk"/>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F125E62-DCD5-479F-A316-D8DE35CA1C4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WHITE_TitleSlide">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_Text+Photo-Left">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accent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RED_BigQuot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ED_BigQuote+Text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ED_ThankYou-1">
    <p:bg>
      <p:bgPr>
        <a:solidFill>
          <a:schemeClr val="accent3"/>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RED_ThankYou-2">
    <p:bg>
      <p:bgPr>
        <a:solidFill>
          <a:schemeClr val="accent3"/>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RED_ThankYou-3">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showMasterSp="0" userDrawn="1">
  <p:cSld name="BLUE_Title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BLUE_TextSlide_1-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BLUE_TextSlide_2-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showMasterSp="0" userDrawn="1">
  <p:cSld name="BLUE_TextSlide_HalfWHITE">
    <p:bg>
      <p:bgPr>
        <a:solidFill>
          <a:schemeClr val="accent1"/>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8"/>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BLUE_TextSlide_Comparison-Conten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WHITE_TextSlide_3-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022"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820FF154-2AE1-4B3E-B265-E0D9818B344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LUE_Text+Photo-Right">
    <p:bg>
      <p:bgPr>
        <a:solidFill>
          <a:schemeClr val="accent1"/>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LUE_Text+Photo-Left">
    <p:bg>
      <p:bgPr>
        <a:solidFill>
          <a:schemeClr val="accent1"/>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05000"/>
            <a:ext cx="5523825"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BLUE_TextSlide_3-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UE_TextSlide_Photo+1-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LUE_TextSlide_BigNumb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LUE_Photo+BigQuote-1">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a:p>
            <a:pPr lvl="0"/>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LUE_Photo+BigQuote-2">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LUE_Photo+BigQuote-3">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showMasterSp="0" userDrawn="1">
  <p:cSld name="BLUE_Photo+BigQuote-4">
    <p:bg>
      <p:bgPr>
        <a:solidFill>
          <a:schemeClr val="accent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LUE_Photo+BigQuote+Text-1">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9"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_TextSlide_Photo+1-column">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solidFill>
                  <a:schemeClr val="accent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86EC404C-FCAF-4A3C-80A4-3DE6A653483D}"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LUE_Photo+BigQuote+Text-2">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BLUE_TitleOnly">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UE_Blank">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BLUE_BigQuot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BLUE_BigQuote+Text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LUE_ThankYou-1">
    <p:bg>
      <p:bgPr>
        <a:solidFill>
          <a:schemeClr val="accent1"/>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BLUE_ThankYou-2">
    <p:bg>
      <p:bgPr>
        <a:solidFill>
          <a:schemeClr val="accent1"/>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BLUE_ThankYou-3">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showMasterSp="0" userDrawn="1">
  <p:cSld name="GREY_Title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GREY_TextSlide_1-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198937FE-5C9B-40C9-8C55-48EB04CA346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_TextSlide_BigNumb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accent1"/>
                </a:solidFill>
                <a:latin typeface="+mj-lt"/>
              </a:defRPr>
            </a:lvl1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accent1"/>
                </a:solidFill>
              </a:defRPr>
            </a:lvl1pPr>
          </a:lstStyle>
          <a:p>
            <a:fld id="{5DF4899E-801B-43F7-8BBF-004C0C7C705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GREY_TextSlide_2-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7C326BA-A1F7-4E33-88FC-B76359D35FF4}"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GREY_TextSlide_Comparison-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GREY_Text+Photo-Right">
    <p:bg>
      <p:bgPr>
        <a:solidFill>
          <a:schemeClr val="bg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1952"/>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GREY_Text+Photo-Left">
    <p:bg>
      <p:bgPr>
        <a:solidFill>
          <a:schemeClr val="bg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GREY_TextSlide_3-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022"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820FF154-2AE1-4B3E-B265-E0D9818B344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GREY_TextSlide_Photo+1-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86EC404C-FCAF-4A3C-80A4-3DE6A653483D}"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GREY_TextSlide_BigNumb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accent1"/>
                </a:solidFill>
                <a:latin typeface="+mj-lt"/>
              </a:defRPr>
            </a:lvl1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5DF4899E-801B-43F7-8BBF-004C0C7C705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GREY_Photo+BigQuote-1">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EC50021B-C9F5-4E6B-A44C-6F5230C2C788}"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accent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GREY_Photo+BigQuote-2">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accent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GREY_Photo+BigQuote-3">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accent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_Photo+BigQuote-1">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1"/>
                </a:solidFill>
              </a:defRPr>
            </a:lvl1pPr>
          </a:lstStyle>
          <a:p>
            <a:fld id="{EC50021B-C9F5-4E6B-A44C-6F5230C2C788}"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showMasterSp="0" userDrawn="1">
  <p:cSld name="GREY_Photo+BigQuote-4">
    <p:bg>
      <p:bgPr>
        <a:solidFill>
          <a:schemeClr val="bg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a:xfrm>
            <a:off x="381000" y="365125"/>
            <a:ext cx="11429324" cy="609398"/>
          </a:xfrm>
        </p:spPr>
        <p:txBody>
          <a:bodyPr/>
          <a:lstStyle>
            <a:lvl1pPr>
              <a:defRPr sz="5400">
                <a:solidFill>
                  <a:schemeClr val="accent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GREY_TitleOnl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GREY_Photo+BigQuote+Text-1">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70015"/>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GREY_Photo+BigQuote+Text-2">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GREY_Blank">
    <p:bg>
      <p:bgPr>
        <a:solidFill>
          <a:schemeClr val="bg2"/>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GREY_BigQuot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E71EC5B1-0E55-4132-AD7F-821D8AF3DEB6}"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GREY_BigQuote+Text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accent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4396606A-8ACF-4F27-AEA4-B9A2816C08C7}"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GREY_ThankYou-1">
    <p:bg>
      <p:bgPr>
        <a:solidFill>
          <a:schemeClr val="bg2"/>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GREY_ThankYou-2">
    <p:bg>
      <p:bgPr>
        <a:solidFill>
          <a:schemeClr val="bg2"/>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GREY_ThankYou-3">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_Photo+BigQuote-2">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showMasterSp="0" userDrawn="1">
  <p:cSld name="HALF-GREY_TitleSlide">
    <p:bg>
      <p:bgPr>
        <a:solidFill>
          <a:schemeClr val="bg2"/>
        </a:solidFill>
        <a:effectLst/>
      </p:bgPr>
    </p:bg>
    <p:spTree>
      <p:nvGrpSpPr>
        <p:cNvPr id="1" name=""/>
        <p:cNvGrpSpPr/>
        <p:nvPr/>
      </p:nvGrpSpPr>
      <p:grpSpPr>
        <a:xfrm>
          <a:off x="0" y="0"/>
          <a:ext cx="0" cy="0"/>
          <a:chOff x="0" y="0"/>
          <a:chExt cx="0" cy="0"/>
        </a:xfrm>
      </p:grpSpPr>
      <p:sp>
        <p:nvSpPr>
          <p:cNvPr id="9" name="Rectangle 8"/>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showMasterSp="0" userDrawn="1">
  <p:cSld name="HALF-BLACK_TitleSlide">
    <p:bg>
      <p:bgPr>
        <a:solidFill>
          <a:schemeClr val="tx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showMasterSp="0" userDrawn="1">
  <p:cSld name="HALF-YELLOW_TitleSlide">
    <p:bg>
      <p:bgPr>
        <a:solidFill>
          <a:schemeClr val="accent2"/>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showMasterSp="0" userDrawn="1">
  <p:cSld name="HALF-BLUE_TitleSlide">
    <p:bg>
      <p:bgPr>
        <a:solidFill>
          <a:schemeClr val="accent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showMasterSp="0" userDrawn="1">
  <p:cSld name="HALF-RED_TitleSlide">
    <p:bg>
      <p:bgPr>
        <a:solidFill>
          <a:schemeClr val="accent3"/>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4500" cy="2387600"/>
          </a:xfrm>
        </p:spPr>
        <p:txBody>
          <a:bodyPr anchor="t" anchorCtr="0"/>
          <a:lstStyle>
            <a:lvl1pPr algn="l">
              <a:lnSpc>
                <a:spcPts val="5800"/>
              </a:lnSpc>
              <a:defRPr sz="5600">
                <a:solidFill>
                  <a:schemeClr val="accent1"/>
                </a:solidFill>
                <a:latin typeface="+mj-lt"/>
              </a:defRPr>
            </a:lvl1pPr>
          </a:lstStyle>
          <a:p>
            <a:r>
              <a:rPr lang="en-US" dirty="0"/>
              <a:t>Click to edit Master title style</a:t>
            </a:r>
            <a:endParaRPr lang="en-US" dirty="0"/>
          </a:p>
        </p:txBody>
      </p:sp>
      <p:sp>
        <p:nvSpPr>
          <p:cNvPr id="3" name="Subtitle 2"/>
          <p:cNvSpPr>
            <a:spLocks noGrp="1"/>
          </p:cNvSpPr>
          <p:nvPr>
            <p:ph type="subTitle" idx="1"/>
          </p:nvPr>
        </p:nvSpPr>
        <p:spPr>
          <a:xfrm>
            <a:off x="381000" y="3965575"/>
            <a:ext cx="5524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showMasterSp="0" userDrawn="1">
  <p:cSld name="WHITE-PHOTO-1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1B22177C-DBCF-4A09-A415-A413EC1EE73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showMasterSp="0" userDrawn="1">
  <p:cSld name="WHITE-PHOTO-2_TitleSlide">
    <p:spTree>
      <p:nvGrpSpPr>
        <p:cNvPr id="1" name=""/>
        <p:cNvGrpSpPr/>
        <p:nvPr/>
      </p:nvGrpSpPr>
      <p:grpSpPr>
        <a:xfrm>
          <a:off x="0" y="0"/>
          <a:ext cx="0" cy="0"/>
          <a:chOff x="0" y="0"/>
          <a:chExt cx="0" cy="0"/>
        </a:xfrm>
      </p:grpSpPr>
      <p:sp>
        <p:nvSpPr>
          <p:cNvPr id="10"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71A36F66-16F8-4D4D-BEDC-113C7CA4AF17}"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showMasterSp="0" userDrawn="1">
  <p:cSld name="WHITE-PHOTO-3_TitleSlide">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DA1E1E41-D101-42CB-B216-214E2D725CDD}"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showMasterSp="0" userDrawn="1">
  <p:cSld name="WHITE-PHOTO-4_TitleSlid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E76394B6-F0B0-4900-A86B-2184939B3D6C}"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showMasterSp="0" userDrawn="1">
  <p:cSld name="BLACK-PHOTO-1_TitleSlide">
    <p:bg>
      <p:bgPr>
        <a:solidFill>
          <a:schemeClr val="tx1"/>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C4EC120E-2B17-4FFC-BBB6-FB058EE6F5C5}"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_Photo+BigQuote-3">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showMasterSp="0" userDrawn="1">
  <p:cSld name="BLACK-PHOTO-2_TitleSlide">
    <p:bg>
      <p:bgPr>
        <a:solidFill>
          <a:schemeClr val="tx1"/>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22573330-82F8-494E-A098-C59A450D8423}"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showMasterSp="0" userDrawn="1">
  <p:cSld name="BLACK-PHOTO-3_TitleSlide">
    <p:bg>
      <p:bgPr>
        <a:solidFill>
          <a:schemeClr val="tx1"/>
        </a:solidFill>
        <a:effectLst/>
      </p:bgPr>
    </p:bg>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3877B851-5260-4714-B8B3-6C1E3E1AAD23}"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showMasterSp="0" userDrawn="1">
  <p:cSld name="BLACK-PHOTO-4_TitleSlide">
    <p:bg>
      <p:bgPr>
        <a:solidFill>
          <a:schemeClr val="tx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FD845E04-D960-46B1-99CF-F2747013FFE7}"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showMasterSp="0" userDrawn="1">
  <p:cSld name="YELLOW-PHOTO-1_TitleSlide">
    <p:bg>
      <p:bgPr>
        <a:solidFill>
          <a:schemeClr val="accent2"/>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B6D6812F-5940-458D-93F0-E1880A774460}"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showMasterSp="0" userDrawn="1">
  <p:cSld name="YELLOW-PHOTO-2_TitleSlide">
    <p:bg>
      <p:bgPr>
        <a:solidFill>
          <a:schemeClr val="accent2"/>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A07784BD-330D-444A-A0B0-793931B5D051}"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showMasterSp="0" userDrawn="1">
  <p:cSld name="YELLOW-PHOTO-3_TitleSlide">
    <p:bg>
      <p:bgPr>
        <a:solidFill>
          <a:schemeClr val="accent2"/>
        </a:solidFill>
        <a:effectLst/>
      </p:bgPr>
    </p:bg>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9B06D5B1-9036-45DE-9E9D-05258AD4CA5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showMasterSp="0" userDrawn="1">
  <p:cSld name="YELLOW-PHOTO-4_TitleSlide">
    <p:bg>
      <p:bgPr>
        <a:solidFill>
          <a:schemeClr val="accent2"/>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A349C27F-435D-4593-80FF-33702382B362}"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showMasterSp="0" userDrawn="1">
  <p:cSld name="BLUE-PHOTO-1_TitleSlide">
    <p:bg>
      <p:bgPr>
        <a:solidFill>
          <a:schemeClr val="accent1"/>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45AF095C-C76A-4E25-91B7-CED24E009531}"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showMasterSp="0" userDrawn="1">
  <p:cSld name="BLUE-PHOTO-2_TitleSlide">
    <p:bg>
      <p:bgPr>
        <a:solidFill>
          <a:schemeClr val="accent1"/>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A92A6CD6-AEE7-4DAB-901D-E8FCAE16BD6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showMasterSp="0" userDrawn="1">
  <p:cSld name="BLUE-PHOTO-3_TitleSlide">
    <p:bg>
      <p:bgPr>
        <a:solidFill>
          <a:schemeClr val="accent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CC85CB51-89C6-41DB-9D8D-B9BEE1163975}"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showMasterSp="0" userDrawn="1">
  <p:cSld name="WHITE_Photo+BigQuote-4">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a:xfrm>
            <a:off x="381000" y="365125"/>
            <a:ext cx="11429324" cy="609398"/>
          </a:xfrm>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showMasterSp="0" userDrawn="1">
  <p:cSld name="BLUE-PHOTO-4_TitleSlide">
    <p:bg>
      <p:bgPr>
        <a:solidFill>
          <a:schemeClr val="accent1"/>
        </a:solid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a:xfrm>
            <a:off x="381000" y="6162324"/>
            <a:ext cx="2743200" cy="365125"/>
          </a:xfrm>
        </p:spPr>
        <p:txBody>
          <a:bodyPr/>
          <a:lstStyle>
            <a:lvl1pPr>
              <a:defRPr>
                <a:solidFill>
                  <a:schemeClr val="bg1"/>
                </a:solidFill>
              </a:defRPr>
            </a:lvl1pPr>
          </a:lstStyle>
          <a:p>
            <a:fld id="{D8F5EBA1-C1C2-4F6F-970D-CFE4A81E1DB0}" type="datetime3">
              <a:rPr lang="en-US" smtClean="0"/>
            </a:fld>
            <a:endParaRPr lang="en-US" dirty="0"/>
          </a:p>
        </p:txBody>
      </p:sp>
    </p:spTree>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showMasterSp="0" userDrawn="1">
  <p:cSld name="LIGHT-PHOTO_TitleSlid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197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197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showMasterSp="0" userDrawn="1">
  <p:cSld name="DARK-PHOTO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showMasterSp="0" userDrawn="1">
  <p:cSld name="LIGHT-PHOTO-2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showMasterSp="0" userDrawn="1">
  <p:cSld name="DARK-PHOTO-2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edit title style</a:t>
            </a:r>
            <a:endParaRPr lang="en-US" dirty="0"/>
          </a:p>
        </p:txBody>
      </p:sp>
      <p:sp>
        <p:nvSpPr>
          <p:cNvPr id="4" name="Date Placeholder 3"/>
          <p:cNvSpPr>
            <a:spLocks noGrp="1"/>
          </p:cNvSpPr>
          <p:nvPr>
            <p:ph type="dt" sz="half" idx="10"/>
          </p:nvPr>
        </p:nvSpPr>
        <p:spPr>
          <a:xfrm>
            <a:off x="-1947600" y="6285600"/>
            <a:ext cx="871122" cy="288000"/>
          </a:xfrm>
          <a:prstGeom prst="rect">
            <a:avLst/>
          </a:prstGeom>
        </p:spPr>
        <p:txBody>
          <a:bodyPr/>
          <a:lstStyle/>
          <a:p>
            <a:fld id="{4662E3C5-6C5C-B64A-8608-EE5898873FAE}" type="datetimeFigureOut">
              <a:rPr lang="en-US" smtClean="0"/>
            </a:fld>
            <a:endParaRPr lang="en-US"/>
          </a:p>
        </p:txBody>
      </p:sp>
      <p:sp>
        <p:nvSpPr>
          <p:cNvPr id="5" name="Footer Placeholder 4"/>
          <p:cNvSpPr>
            <a:spLocks noGrp="1"/>
          </p:cNvSpPr>
          <p:nvPr>
            <p:ph type="ftr" sz="quarter" idx="11"/>
          </p:nvPr>
        </p:nvSpPr>
        <p:spPr>
          <a:xfrm>
            <a:off x="-917474" y="6285600"/>
            <a:ext cx="720000" cy="28800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618B75B-45BB-9C4B-9E16-0D1DF46F8DB3}" type="slidenum">
              <a:rPr lang="en-US" smtClean="0"/>
            </a:fld>
            <a:endParaRPr lang="en-US" dirty="0"/>
          </a:p>
        </p:txBody>
      </p:sp>
      <p:sp>
        <p:nvSpPr>
          <p:cNvPr id="8" name="Content Placeholder 7"/>
          <p:cNvSpPr>
            <a:spLocks noGrp="1"/>
          </p:cNvSpPr>
          <p:nvPr>
            <p:ph sz="quarter" idx="13"/>
          </p:nvPr>
        </p:nvSpPr>
        <p:spPr>
          <a:xfrm>
            <a:off x="387625" y="1476000"/>
            <a:ext cx="11412000" cy="4248000"/>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_Photo+BigQuote+Text-1">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70015"/>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_Photo+BigQuote+Text-2">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WHITE_TextSlide_1-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198937FE-5C9B-40C9-8C55-48EB04CA346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WHITE_Title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WHITE_Blank">
    <p:spTree>
      <p:nvGrpSpPr>
        <p:cNvPr id="1" name=""/>
        <p:cNvGrpSpPr/>
        <p:nvPr/>
      </p:nvGrpSpPr>
      <p:grpSpPr>
        <a:xfrm>
          <a:off x="0" y="0"/>
          <a:ext cx="0" cy="0"/>
          <a:chOff x="0" y="0"/>
          <a:chExt cx="0" cy="0"/>
        </a:xfrm>
      </p:grpSpPr>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6" name="Date Placeholder 5"/>
          <p:cNvSpPr>
            <a:spLocks noGrp="1"/>
          </p:cNvSpPr>
          <p:nvPr>
            <p:ph type="dt" sz="half" idx="10"/>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1"/>
          </p:nvPr>
        </p:nvSpPr>
        <p:spPr/>
        <p:txBody>
          <a:bodyPr/>
          <a:lstStyle>
            <a:lvl1pPr>
              <a:defRPr>
                <a:solidFill>
                  <a:schemeClr val="accent1"/>
                </a:solidFill>
              </a:defRPr>
            </a:lvl1pPr>
          </a:lstStyle>
          <a:p>
            <a:endParaRPr lang="en-US" dirty="0"/>
          </a:p>
        </p:txBody>
      </p:sp>
      <p:sp>
        <p:nvSpPr>
          <p:cNvPr id="8" name="Slide Number Placeholder 7"/>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_Info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Picture Placeholder 6"/>
          <p:cNvSpPr>
            <a:spLocks noGrp="1"/>
          </p:cNvSpPr>
          <p:nvPr>
            <p:ph type="pic" sz="quarter" idx="13"/>
          </p:nvPr>
        </p:nvSpPr>
        <p:spPr>
          <a:xfrm>
            <a:off x="2441448"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9" name="Text Placeholder 8"/>
          <p:cNvSpPr>
            <a:spLocks noGrp="1"/>
          </p:cNvSpPr>
          <p:nvPr>
            <p:ph type="body" sz="quarter" idx="14" hasCustomPrompt="1"/>
          </p:nvPr>
        </p:nvSpPr>
        <p:spPr>
          <a:xfrm>
            <a:off x="0" y="980686"/>
            <a:ext cx="2441448" cy="1216152"/>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0" name="Text Placeholder 8"/>
          <p:cNvSpPr>
            <a:spLocks noGrp="1"/>
          </p:cNvSpPr>
          <p:nvPr>
            <p:ph type="body" sz="quarter" idx="15" hasCustomPrompt="1"/>
          </p:nvPr>
        </p:nvSpPr>
        <p:spPr>
          <a:xfrm>
            <a:off x="0" y="2175845"/>
            <a:ext cx="2441448" cy="1245485"/>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11" name="Picture Placeholder 6"/>
          <p:cNvSpPr>
            <a:spLocks noGrp="1"/>
          </p:cNvSpPr>
          <p:nvPr>
            <p:ph type="pic" sz="quarter" idx="16"/>
          </p:nvPr>
        </p:nvSpPr>
        <p:spPr>
          <a:xfrm>
            <a:off x="7309104"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2" name="Text Placeholder 8"/>
          <p:cNvSpPr>
            <a:spLocks noGrp="1"/>
          </p:cNvSpPr>
          <p:nvPr>
            <p:ph type="body" sz="quarter" idx="17" hasCustomPrompt="1"/>
          </p:nvPr>
        </p:nvSpPr>
        <p:spPr>
          <a:xfrm>
            <a:off x="4873752" y="980686"/>
            <a:ext cx="2441448" cy="1216152"/>
          </a:xfrm>
          <a:solidFill>
            <a:schemeClr val="bg2"/>
          </a:solidFill>
        </p:spPr>
        <p:txBody>
          <a:bodyPr lIns="91440" rIns="91440" anchor="b" anchorCtr="0"/>
          <a:lstStyle>
            <a:lvl1pPr algn="ctr">
              <a:spcBef>
                <a:spcPts val="0"/>
              </a:spcBef>
              <a:defRPr sz="6600">
                <a:solidFill>
                  <a:schemeClr val="accent1"/>
                </a:solidFill>
              </a:defRPr>
            </a:lvl1pPr>
          </a:lstStyle>
          <a:p>
            <a:pPr lvl="0"/>
            <a:r>
              <a:rPr lang="en-US" dirty="0"/>
              <a:t>XX #</a:t>
            </a:r>
            <a:endParaRPr lang="en-US" dirty="0"/>
          </a:p>
        </p:txBody>
      </p:sp>
      <p:sp>
        <p:nvSpPr>
          <p:cNvPr id="13" name="Text Placeholder 8"/>
          <p:cNvSpPr>
            <a:spLocks noGrp="1"/>
          </p:cNvSpPr>
          <p:nvPr>
            <p:ph type="body" sz="quarter" idx="18" hasCustomPrompt="1"/>
          </p:nvPr>
        </p:nvSpPr>
        <p:spPr>
          <a:xfrm>
            <a:off x="4873752" y="2175845"/>
            <a:ext cx="2441448" cy="1245485"/>
          </a:xfrm>
          <a:solidFill>
            <a:schemeClr val="bg2"/>
          </a:solidFill>
        </p:spPr>
        <p:txBody>
          <a:bodyPr lIns="91440" rIns="91440" anchor="t" anchorCtr="0"/>
          <a:lstStyle>
            <a:lvl1pPr algn="ctr">
              <a:spcBef>
                <a:spcPts val="0"/>
              </a:spcBef>
              <a:defRPr sz="2400">
                <a:solidFill>
                  <a:schemeClr val="accent1"/>
                </a:solidFill>
                <a:latin typeface="+mj-lt"/>
              </a:defRPr>
            </a:lvl1pPr>
          </a:lstStyle>
          <a:p>
            <a:pPr lvl="0"/>
            <a:r>
              <a:rPr lang="en-US" dirty="0"/>
              <a:t>Description text</a:t>
            </a:r>
            <a:endParaRPr lang="en-US" dirty="0"/>
          </a:p>
        </p:txBody>
      </p:sp>
      <p:sp>
        <p:nvSpPr>
          <p:cNvPr id="14" name="Text Placeholder 8"/>
          <p:cNvSpPr>
            <a:spLocks noGrp="1"/>
          </p:cNvSpPr>
          <p:nvPr>
            <p:ph type="body" sz="quarter" idx="19" hasCustomPrompt="1"/>
          </p:nvPr>
        </p:nvSpPr>
        <p:spPr>
          <a:xfrm>
            <a:off x="9750552" y="980686"/>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15" name="Text Placeholder 8"/>
          <p:cNvSpPr>
            <a:spLocks noGrp="1"/>
          </p:cNvSpPr>
          <p:nvPr>
            <p:ph type="body" sz="quarter" idx="20" hasCustomPrompt="1"/>
          </p:nvPr>
        </p:nvSpPr>
        <p:spPr>
          <a:xfrm>
            <a:off x="9750552" y="2175845"/>
            <a:ext cx="2441448" cy="1245485"/>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16" name="Picture Placeholder 6"/>
          <p:cNvSpPr>
            <a:spLocks noGrp="1"/>
          </p:cNvSpPr>
          <p:nvPr>
            <p:ph type="pic" sz="quarter" idx="21"/>
          </p:nvPr>
        </p:nvSpPr>
        <p:spPr>
          <a:xfrm>
            <a:off x="0"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22" hasCustomPrompt="1"/>
          </p:nvPr>
        </p:nvSpPr>
        <p:spPr>
          <a:xfrm>
            <a:off x="2438591" y="3422135"/>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18" name="Text Placeholder 8"/>
          <p:cNvSpPr>
            <a:spLocks noGrp="1"/>
          </p:cNvSpPr>
          <p:nvPr>
            <p:ph type="body" sz="quarter" idx="23" hasCustomPrompt="1"/>
          </p:nvPr>
        </p:nvSpPr>
        <p:spPr>
          <a:xfrm>
            <a:off x="2438591" y="4622052"/>
            <a:ext cx="2441448" cy="123444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19" name="Picture Placeholder 6"/>
          <p:cNvSpPr>
            <a:spLocks noGrp="1"/>
          </p:cNvSpPr>
          <p:nvPr>
            <p:ph type="pic" sz="quarter" idx="24"/>
          </p:nvPr>
        </p:nvSpPr>
        <p:spPr>
          <a:xfrm>
            <a:off x="486956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1" name="Text Placeholder 8"/>
          <p:cNvSpPr>
            <a:spLocks noGrp="1"/>
          </p:cNvSpPr>
          <p:nvPr>
            <p:ph type="body" sz="quarter" idx="26" hasCustomPrompt="1"/>
          </p:nvPr>
        </p:nvSpPr>
        <p:spPr>
          <a:xfrm>
            <a:off x="7308153" y="3421330"/>
            <a:ext cx="2441448" cy="2441448"/>
          </a:xfrm>
          <a:solidFill>
            <a:schemeClr val="accent3"/>
          </a:solidFill>
        </p:spPr>
        <p:txBody>
          <a:bodyPr lIns="91440" rIns="91440" anchor="ctr"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2" name="Picture Placeholder 6"/>
          <p:cNvSpPr>
            <a:spLocks noGrp="1"/>
          </p:cNvSpPr>
          <p:nvPr>
            <p:ph type="pic" sz="quarter" idx="27"/>
          </p:nvPr>
        </p:nvSpPr>
        <p:spPr>
          <a:xfrm>
            <a:off x="975055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dirty="0"/>
          </a:p>
        </p:txBody>
      </p:sp>
      <p:sp>
        <p:nvSpPr>
          <p:cNvPr id="2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_Infographic+Text-1">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20" name="Title 1"/>
          <p:cNvSpPr>
            <a:spLocks noGrp="1"/>
          </p:cNvSpPr>
          <p:nvPr>
            <p:ph type="title"/>
          </p:nvPr>
        </p:nvSpPr>
        <p:spPr>
          <a:xfrm>
            <a:off x="7715250" y="979364"/>
            <a:ext cx="4061737" cy="609398"/>
          </a:xfrm>
        </p:spPr>
        <p:txBody>
          <a:bodyPr/>
          <a:lstStyle>
            <a:lvl1pPr>
              <a:defRPr sz="3600">
                <a:solidFill>
                  <a:schemeClr val="accent1"/>
                </a:solidFill>
              </a:defRPr>
            </a:lvl1pPr>
          </a:lstStyle>
          <a:p>
            <a:r>
              <a:rPr lang="en-US"/>
              <a:t>Click to edit Master title style</a:t>
            </a:r>
            <a:endParaRPr lang="en-US" dirty="0"/>
          </a:p>
        </p:txBody>
      </p:sp>
      <p:sp>
        <p:nvSpPr>
          <p:cNvPr id="23" name="Content Placeholder 2"/>
          <p:cNvSpPr>
            <a:spLocks noGrp="1"/>
          </p:cNvSpPr>
          <p:nvPr>
            <p:ph sz="half" idx="1"/>
          </p:nvPr>
        </p:nvSpPr>
        <p:spPr>
          <a:xfrm>
            <a:off x="7715926" y="2328863"/>
            <a:ext cx="4061737" cy="3538673"/>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6" name="Picture Placeholder 6"/>
          <p:cNvSpPr>
            <a:spLocks noGrp="1"/>
          </p:cNvSpPr>
          <p:nvPr>
            <p:ph type="pic" sz="quarter" idx="13"/>
          </p:nvPr>
        </p:nvSpPr>
        <p:spPr>
          <a:xfrm>
            <a:off x="2441448"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14" hasCustomPrompt="1"/>
          </p:nvPr>
        </p:nvSpPr>
        <p:spPr>
          <a:xfrm>
            <a:off x="0" y="980686"/>
            <a:ext cx="2441448" cy="1216152"/>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8" name="Text Placeholder 8"/>
          <p:cNvSpPr>
            <a:spLocks noGrp="1"/>
          </p:cNvSpPr>
          <p:nvPr>
            <p:ph type="body" sz="quarter" idx="15" hasCustomPrompt="1"/>
          </p:nvPr>
        </p:nvSpPr>
        <p:spPr>
          <a:xfrm>
            <a:off x="0" y="2175845"/>
            <a:ext cx="2441448" cy="1245485"/>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19" name="Text Placeholder 8"/>
          <p:cNvSpPr>
            <a:spLocks noGrp="1"/>
          </p:cNvSpPr>
          <p:nvPr>
            <p:ph type="body" sz="quarter" idx="17" hasCustomPrompt="1"/>
          </p:nvPr>
        </p:nvSpPr>
        <p:spPr>
          <a:xfrm>
            <a:off x="4873752" y="980686"/>
            <a:ext cx="2441448" cy="1216152"/>
          </a:xfrm>
          <a:solidFill>
            <a:schemeClr val="bg2"/>
          </a:solidFill>
        </p:spPr>
        <p:txBody>
          <a:bodyPr lIns="91440" rIns="91440" anchor="b" anchorCtr="0"/>
          <a:lstStyle>
            <a:lvl1pPr algn="ctr">
              <a:spcBef>
                <a:spcPts val="0"/>
              </a:spcBef>
              <a:defRPr sz="6600">
                <a:solidFill>
                  <a:schemeClr val="accent1"/>
                </a:solidFill>
              </a:defRPr>
            </a:lvl1pPr>
          </a:lstStyle>
          <a:p>
            <a:pPr lvl="0"/>
            <a:r>
              <a:rPr lang="en-US" dirty="0"/>
              <a:t>XX #</a:t>
            </a:r>
            <a:endParaRPr lang="en-US" dirty="0"/>
          </a:p>
        </p:txBody>
      </p:sp>
      <p:sp>
        <p:nvSpPr>
          <p:cNvPr id="31" name="Text Placeholder 8"/>
          <p:cNvSpPr>
            <a:spLocks noGrp="1"/>
          </p:cNvSpPr>
          <p:nvPr>
            <p:ph type="body" sz="quarter" idx="18" hasCustomPrompt="1"/>
          </p:nvPr>
        </p:nvSpPr>
        <p:spPr>
          <a:xfrm>
            <a:off x="4873752" y="2175845"/>
            <a:ext cx="2441448" cy="1245485"/>
          </a:xfrm>
          <a:solidFill>
            <a:schemeClr val="bg2"/>
          </a:solidFill>
        </p:spPr>
        <p:txBody>
          <a:bodyPr lIns="91440" rIns="91440" anchor="t" anchorCtr="0"/>
          <a:lstStyle>
            <a:lvl1pPr algn="ctr">
              <a:spcBef>
                <a:spcPts val="0"/>
              </a:spcBef>
              <a:defRPr sz="2400">
                <a:solidFill>
                  <a:schemeClr val="accent1"/>
                </a:solidFill>
                <a:latin typeface="+mj-lt"/>
              </a:defRPr>
            </a:lvl1pPr>
          </a:lstStyle>
          <a:p>
            <a:pPr lvl="0"/>
            <a:r>
              <a:rPr lang="en-US" dirty="0"/>
              <a:t>Description text</a:t>
            </a:r>
            <a:endParaRPr lang="en-US" dirty="0"/>
          </a:p>
        </p:txBody>
      </p:sp>
      <p:sp>
        <p:nvSpPr>
          <p:cNvPr id="32" name="Picture Placeholder 6"/>
          <p:cNvSpPr>
            <a:spLocks noGrp="1"/>
          </p:cNvSpPr>
          <p:nvPr>
            <p:ph type="pic" sz="quarter" idx="21"/>
          </p:nvPr>
        </p:nvSpPr>
        <p:spPr>
          <a:xfrm>
            <a:off x="0"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3" name="Text Placeholder 8"/>
          <p:cNvSpPr>
            <a:spLocks noGrp="1"/>
          </p:cNvSpPr>
          <p:nvPr>
            <p:ph type="body" sz="quarter" idx="22" hasCustomPrompt="1"/>
          </p:nvPr>
        </p:nvSpPr>
        <p:spPr>
          <a:xfrm>
            <a:off x="2438591" y="3422135"/>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34" name="Text Placeholder 8"/>
          <p:cNvSpPr>
            <a:spLocks noGrp="1"/>
          </p:cNvSpPr>
          <p:nvPr>
            <p:ph type="body" sz="quarter" idx="23" hasCustomPrompt="1"/>
          </p:nvPr>
        </p:nvSpPr>
        <p:spPr>
          <a:xfrm>
            <a:off x="2438591" y="4622052"/>
            <a:ext cx="2441448" cy="123444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35" name="Picture Placeholder 6"/>
          <p:cNvSpPr>
            <a:spLocks noGrp="1"/>
          </p:cNvSpPr>
          <p:nvPr>
            <p:ph type="pic" sz="quarter" idx="24"/>
          </p:nvPr>
        </p:nvSpPr>
        <p:spPr>
          <a:xfrm>
            <a:off x="486956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TE_Infographic+Text-2">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16" name="Picture Placeholder 6"/>
          <p:cNvSpPr>
            <a:spLocks noGrp="1"/>
          </p:cNvSpPr>
          <p:nvPr>
            <p:ph type="pic" sz="quarter" idx="13"/>
          </p:nvPr>
        </p:nvSpPr>
        <p:spPr>
          <a:xfrm>
            <a:off x="3254829" y="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14" hasCustomPrompt="1"/>
          </p:nvPr>
        </p:nvSpPr>
        <p:spPr>
          <a:xfrm>
            <a:off x="968829"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8" name="Text Placeholder 8"/>
          <p:cNvSpPr>
            <a:spLocks noGrp="1"/>
          </p:cNvSpPr>
          <p:nvPr>
            <p:ph type="body" sz="quarter" idx="15" hasCustomPrompt="1"/>
          </p:nvPr>
        </p:nvSpPr>
        <p:spPr>
          <a:xfrm>
            <a:off x="968829"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2" name="Picture Placeholder 6"/>
          <p:cNvSpPr>
            <a:spLocks noGrp="1"/>
          </p:cNvSpPr>
          <p:nvPr>
            <p:ph type="pic" sz="quarter" idx="16"/>
          </p:nvPr>
        </p:nvSpPr>
        <p:spPr>
          <a:xfrm>
            <a:off x="968829" y="2286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4" name="Text Placeholder 8"/>
          <p:cNvSpPr>
            <a:spLocks noGrp="1"/>
          </p:cNvSpPr>
          <p:nvPr>
            <p:ph type="body" sz="quarter" idx="17" hasCustomPrompt="1"/>
          </p:nvPr>
        </p:nvSpPr>
        <p:spPr>
          <a:xfrm>
            <a:off x="3254829"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25" name="Text Placeholder 8"/>
          <p:cNvSpPr>
            <a:spLocks noGrp="1"/>
          </p:cNvSpPr>
          <p:nvPr>
            <p:ph type="body" sz="quarter" idx="18" hasCustomPrompt="1"/>
          </p:nvPr>
        </p:nvSpPr>
        <p:spPr>
          <a:xfrm>
            <a:off x="3254829"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26" name="Picture Placeholder 6"/>
          <p:cNvSpPr>
            <a:spLocks noGrp="1"/>
          </p:cNvSpPr>
          <p:nvPr>
            <p:ph type="pic" sz="quarter" idx="19"/>
          </p:nvPr>
        </p:nvSpPr>
        <p:spPr>
          <a:xfrm>
            <a:off x="3254829" y="4572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7" name="Text Placeholder 8"/>
          <p:cNvSpPr>
            <a:spLocks noGrp="1"/>
          </p:cNvSpPr>
          <p:nvPr>
            <p:ph type="body" sz="quarter" idx="20" hasCustomPrompt="1"/>
          </p:nvPr>
        </p:nvSpPr>
        <p:spPr>
          <a:xfrm>
            <a:off x="968829"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28" name="Text Placeholder 8"/>
          <p:cNvSpPr>
            <a:spLocks noGrp="1"/>
          </p:cNvSpPr>
          <p:nvPr>
            <p:ph type="body" sz="quarter" idx="21" hasCustomPrompt="1"/>
          </p:nvPr>
        </p:nvSpPr>
        <p:spPr>
          <a:xfrm>
            <a:off x="968829"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9"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30"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36" name="Slide Number Placeholder 4"/>
          <p:cNvSpPr>
            <a:spLocks noGrp="1"/>
          </p:cNvSpPr>
          <p:nvPr>
            <p:ph type="sldNum" sz="quarter" idx="12"/>
          </p:nvPr>
        </p:nvSpPr>
        <p:spPr>
          <a:xfrm>
            <a:off x="381000" y="6162324"/>
            <a:ext cx="457200" cy="365125"/>
          </a:xfrm>
        </p:spPr>
        <p:txBody>
          <a:bodyPr/>
          <a:lstStyle>
            <a:lvl1pPr>
              <a:defRPr>
                <a:solidFill>
                  <a:schemeClr val="accent1"/>
                </a:solidFill>
              </a:defRPr>
            </a:lvl1pPr>
          </a:lstStyle>
          <a:p>
            <a:fld id="{1A9E565A-6679-4A67-8FB7-14EA342FD6E1}" type="slidenum">
              <a:rPr lang="en-US" smtClean="0"/>
            </a:fld>
            <a:endParaRPr lang="en-US"/>
          </a:p>
        </p:txBody>
      </p:sp>
      <p:sp>
        <p:nvSpPr>
          <p:cNvPr id="1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_Infographic+Text-3">
    <p:spTree>
      <p:nvGrpSpPr>
        <p:cNvPr id="1" name=""/>
        <p:cNvGrpSpPr/>
        <p:nvPr/>
      </p:nvGrpSpPr>
      <p:grpSpPr>
        <a:xfrm>
          <a:off x="0" y="0"/>
          <a:ext cx="0" cy="0"/>
          <a:chOff x="0" y="0"/>
          <a:chExt cx="0" cy="0"/>
        </a:xfrm>
      </p:grpSpPr>
      <p:sp>
        <p:nvSpPr>
          <p:cNvPr id="41" name="Picture Placeholder 6"/>
          <p:cNvSpPr>
            <a:spLocks noGrp="1"/>
          </p:cNvSpPr>
          <p:nvPr>
            <p:ph type="pic" sz="quarter" idx="19"/>
          </p:nvPr>
        </p:nvSpPr>
        <p:spPr>
          <a:xfrm>
            <a:off x="5901612" y="4572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0" name="Picture Placeholder 6"/>
          <p:cNvSpPr>
            <a:spLocks noGrp="1"/>
          </p:cNvSpPr>
          <p:nvPr>
            <p:ph type="pic" sz="quarter" idx="13"/>
          </p:nvPr>
        </p:nvSpPr>
        <p:spPr>
          <a:xfrm>
            <a:off x="5901612" y="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6" name="Text Placeholder 8"/>
          <p:cNvSpPr>
            <a:spLocks noGrp="1"/>
          </p:cNvSpPr>
          <p:nvPr>
            <p:ph type="body" sz="quarter" idx="14" hasCustomPrompt="1"/>
          </p:nvPr>
        </p:nvSpPr>
        <p:spPr>
          <a:xfrm>
            <a:off x="8187612"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37" name="Text Placeholder 8"/>
          <p:cNvSpPr>
            <a:spLocks noGrp="1"/>
          </p:cNvSpPr>
          <p:nvPr>
            <p:ph type="body" sz="quarter" idx="15" hasCustomPrompt="1"/>
          </p:nvPr>
        </p:nvSpPr>
        <p:spPr>
          <a:xfrm>
            <a:off x="8187612"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8" name="Picture Placeholder 6"/>
          <p:cNvSpPr>
            <a:spLocks noGrp="1"/>
          </p:cNvSpPr>
          <p:nvPr>
            <p:ph type="pic" sz="quarter" idx="16"/>
          </p:nvPr>
        </p:nvSpPr>
        <p:spPr>
          <a:xfrm>
            <a:off x="8187612" y="2286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9" name="Text Placeholder 8"/>
          <p:cNvSpPr>
            <a:spLocks noGrp="1"/>
          </p:cNvSpPr>
          <p:nvPr>
            <p:ph type="body" sz="quarter" idx="17" hasCustomPrompt="1"/>
          </p:nvPr>
        </p:nvSpPr>
        <p:spPr>
          <a:xfrm>
            <a:off x="5901612"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40" name="Text Placeholder 8"/>
          <p:cNvSpPr>
            <a:spLocks noGrp="1"/>
          </p:cNvSpPr>
          <p:nvPr>
            <p:ph type="body" sz="quarter" idx="18" hasCustomPrompt="1"/>
          </p:nvPr>
        </p:nvSpPr>
        <p:spPr>
          <a:xfrm>
            <a:off x="5901612"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42" name="Text Placeholder 8"/>
          <p:cNvSpPr>
            <a:spLocks noGrp="1"/>
          </p:cNvSpPr>
          <p:nvPr>
            <p:ph type="body" sz="quarter" idx="20" hasCustomPrompt="1"/>
          </p:nvPr>
        </p:nvSpPr>
        <p:spPr>
          <a:xfrm>
            <a:off x="8187612"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43" name="Text Placeholder 8"/>
          <p:cNvSpPr>
            <a:spLocks noGrp="1"/>
          </p:cNvSpPr>
          <p:nvPr>
            <p:ph type="body" sz="quarter" idx="21" hasCustomPrompt="1"/>
          </p:nvPr>
        </p:nvSpPr>
        <p:spPr>
          <a:xfrm>
            <a:off x="8187612"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44"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5" name="Content Placeholder 3"/>
          <p:cNvSpPr>
            <a:spLocks noGrp="1"/>
          </p:cNvSpPr>
          <p:nvPr>
            <p:ph sz="half" idx="2"/>
          </p:nvPr>
        </p:nvSpPr>
        <p:spPr>
          <a:xfrm>
            <a:off x="381000" y="1899696"/>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TE_Infographic+Text-4">
    <p:spTree>
      <p:nvGrpSpPr>
        <p:cNvPr id="1" name=""/>
        <p:cNvGrpSpPr/>
        <p:nvPr/>
      </p:nvGrpSpPr>
      <p:grpSpPr>
        <a:xfrm>
          <a:off x="0" y="0"/>
          <a:ext cx="0" cy="0"/>
          <a:chOff x="0" y="0"/>
          <a:chExt cx="0" cy="0"/>
        </a:xfrm>
      </p:grpSpPr>
      <p:sp>
        <p:nvSpPr>
          <p:cNvPr id="30" name="Picture Placeholder 6"/>
          <p:cNvSpPr>
            <a:spLocks noGrp="1"/>
          </p:cNvSpPr>
          <p:nvPr>
            <p:ph type="pic" sz="quarter" idx="13"/>
          </p:nvPr>
        </p:nvSpPr>
        <p:spPr>
          <a:xfrm>
            <a:off x="1310" y="0"/>
            <a:ext cx="3618187" cy="6853334"/>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6" name="Text Placeholder 8"/>
          <p:cNvSpPr>
            <a:spLocks noGrp="1"/>
          </p:cNvSpPr>
          <p:nvPr>
            <p:ph type="body" sz="quarter" idx="14" hasCustomPrompt="1"/>
          </p:nvPr>
        </p:nvSpPr>
        <p:spPr>
          <a:xfrm>
            <a:off x="3619500"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37" name="Text Placeholder 8"/>
          <p:cNvSpPr>
            <a:spLocks noGrp="1"/>
          </p:cNvSpPr>
          <p:nvPr>
            <p:ph type="body" sz="quarter" idx="15" hasCustomPrompt="1"/>
          </p:nvPr>
        </p:nvSpPr>
        <p:spPr>
          <a:xfrm>
            <a:off x="3619500"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9" name="Text Placeholder 8"/>
          <p:cNvSpPr>
            <a:spLocks noGrp="1"/>
          </p:cNvSpPr>
          <p:nvPr>
            <p:ph type="body" sz="quarter" idx="17" hasCustomPrompt="1"/>
          </p:nvPr>
        </p:nvSpPr>
        <p:spPr>
          <a:xfrm>
            <a:off x="3619502"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40" name="Text Placeholder 8"/>
          <p:cNvSpPr>
            <a:spLocks noGrp="1"/>
          </p:cNvSpPr>
          <p:nvPr>
            <p:ph type="body" sz="quarter" idx="18" hasCustomPrompt="1"/>
          </p:nvPr>
        </p:nvSpPr>
        <p:spPr>
          <a:xfrm>
            <a:off x="3619502"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42" name="Text Placeholder 8"/>
          <p:cNvSpPr>
            <a:spLocks noGrp="1"/>
          </p:cNvSpPr>
          <p:nvPr>
            <p:ph type="body" sz="quarter" idx="20" hasCustomPrompt="1"/>
          </p:nvPr>
        </p:nvSpPr>
        <p:spPr>
          <a:xfrm>
            <a:off x="3619503"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43" name="Text Placeholder 8"/>
          <p:cNvSpPr>
            <a:spLocks noGrp="1"/>
          </p:cNvSpPr>
          <p:nvPr>
            <p:ph type="body" sz="quarter" idx="21" hasCustomPrompt="1"/>
          </p:nvPr>
        </p:nvSpPr>
        <p:spPr>
          <a:xfrm>
            <a:off x="3619503"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8"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19"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4"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TE_Big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p>
            <a:fld id="{E71EC5B1-0E55-4132-AD7F-821D8AF3DEB6}" type="datetime3">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_BigQuote+Text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accent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accent1"/>
                </a:solidFill>
              </a:defRPr>
            </a:lvl1pPr>
          </a:lstStyle>
          <a:p>
            <a:fld id="{4396606A-8ACF-4F27-AEA4-B9A2816C08C7}"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HITE_ThankYou-1">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WHITE_TextSlide_2-column">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29324" cy="609398"/>
          </a:xfrm>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7C326BA-A1F7-4E33-88FC-B76359D35FF4}"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TE_ThankYou-2">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TE_ThankYou-3">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ALF-Yellow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ALF-RED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ALF-BLUE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ALF-BLACK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showMasterSp="0" userDrawn="1">
  <p:cSld name="YELLOW_Title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YELLOW_TextSlide_1-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8C54CB0-5A5A-4DA7-B718-9F82E4086D9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YELLOW_TextSlide_2-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430E07C-37AA-4085-9AD6-6F5C3F278891}"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YELLOW_TextSlide_HalfBLACK">
    <p:bg>
      <p:bgPr>
        <a:solidFill>
          <a:schemeClr val="accent2"/>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9"/>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A5118A3E-661A-4FE2-A58D-9B0D35F60FC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2"/>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BLUE">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8"/>
          </a:xfrm>
          <a:prstGeom prst="rect">
            <a:avLst/>
          </a:prstGeom>
          <a:solidFill>
            <a:schemeClr val="accent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325"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0700"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5DD453D0-CFD4-4E7D-AACE-01F5700D1366}"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YELLOW_TextSlide_Comparison-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YELLOW_Text+Photo-Right">
    <p:bg>
      <p:bgPr>
        <a:solidFill>
          <a:schemeClr val="accent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YELLOW_Text+Photo-Left">
    <p:bg>
      <p:bgPr>
        <a:solidFill>
          <a:schemeClr val="accent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905000"/>
            <a:ext cx="5524500"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YELLOW_TextSlide_3-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0999"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3346"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8E04ADF-910A-4DB6-B46B-A2A1971C69F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044"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YELLOW_TextSlide_Photo+1-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AC50F5DF-FDD1-4B91-B21E-DF4355E577B6}"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YELLOW_TextSlide_BigNumb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B4427DF-E9D0-4C57-A0E6-5C39BB863620}"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YELLOW_Photo+BigQuote-1">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C18E8AD4-3C8E-4EF4-A376-3810495AE93E}"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YELLOW_Photo+BigQuote-2">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540DDAD-C6A8-43E5-A87B-C5D40DC7BBE9}"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YELLOW_Photo+BigQuote-3">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D77E293E-01F5-49C6-93EC-C2FDCA3E70AD}"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showMasterSp="0" userDrawn="1">
  <p:cSld name="YELLOW_Photo+BigQuote-4">
    <p:bg>
      <p:bgPr>
        <a:solidFill>
          <a:schemeClr val="accent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7EE9072A-6F70-41B0-B954-59B5440D45DB}"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RED">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8"/>
          </a:xfrm>
          <a:prstGeom prst="rect">
            <a:avLst/>
          </a:prstGeom>
          <a:solidFill>
            <a:schemeClr val="accent3"/>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09957787-C4DE-401D-8DF5-EA168551F2C0}"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YELLOW_Photo+BigQuote+Text-1">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540DDAD-C6A8-43E5-A87B-C5D40DC7BBE9}"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11"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YELLOW_Photo+BigQuote+Text-2">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D77E293E-01F5-49C6-93EC-C2FDCA3E70AD}"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YELLOW_TitleOnly">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7EE9072A-6F70-41B0-B954-59B5440D45DB}"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YELLOW_Blank">
    <p:bg>
      <p:bgPr>
        <a:solidFill>
          <a:schemeClr val="accent2"/>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YELLOW_BigQuot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1852A63-31BF-4872-A149-D6CEDB142530}"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YELLOW_BigQuote+Text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4E2FBE20-8671-4F7E-A670-E2F6F20DBF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YELLOW_ThankYou-1">
    <p:bg>
      <p:bgPr>
        <a:solidFill>
          <a:schemeClr val="accent2"/>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YELLOW_ThankYou-2">
    <p:bg>
      <p:bgPr>
        <a:solidFill>
          <a:schemeClr val="accent2"/>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YELLOW_ThankYou-3">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showMasterSp="0" userDrawn="1">
  <p:cSld name="BLACK_Title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YELLOW">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7"/>
          </a:xfrm>
          <a:prstGeom prst="rect">
            <a:avLst/>
          </a:prstGeom>
          <a:solidFill>
            <a:schemeClr val="accent2"/>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a:xfrm>
            <a:off x="6287176" y="6162324"/>
            <a:ext cx="2743200" cy="365125"/>
          </a:xfrm>
        </p:spPr>
        <p:txBody>
          <a:bodyPr/>
          <a:lstStyle>
            <a:lvl1pPr>
              <a:defRPr>
                <a:solidFill>
                  <a:schemeClr val="tx1"/>
                </a:solidFill>
              </a:defRPr>
            </a:lvl1pPr>
          </a:lstStyle>
          <a:p>
            <a:fld id="{9C29DE3B-2191-4BBF-B2FD-FB41F859D7D7}"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BLACK_TextSlide_1-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BLACK_TextSlide_2-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BLACK_TextSlide_HalfYELLOW">
    <p:bg>
      <p:bgRef idx="1001">
        <a:schemeClr val="bg2"/>
      </p:bgRef>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9"/>
            <a:ext cx="6286499" cy="6862558"/>
          </a:xfrm>
          <a:prstGeom prst="rect">
            <a:avLst/>
          </a:prstGeom>
          <a:solidFill>
            <a:schemeClr val="accent2"/>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solidFill>
                <a:schemeClr val="bg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BLACK_TextSlide_Comparison-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CK_Text+Photo-Right">
    <p:bg>
      <p:bgRef idx="1001">
        <a:schemeClr val="bg2"/>
      </p:bgRef>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22820"/>
            <a:ext cx="4736592" cy="3830279"/>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CK_Text+Photo-Left">
    <p:bg>
      <p:bgRef idx="1001">
        <a:schemeClr val="bg2"/>
      </p:bgRef>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accent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22820"/>
            <a:ext cx="5523825" cy="3830279"/>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BLACK_TextSlide_3-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CK_TextSlide_Photo+1-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CK_TextSlide_BigNumb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2"/>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CK_Photo+BigQuote-1">
    <p:bg>
      <p:bgRef idx="1001">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accent2"/>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BLACK">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9"/>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4B990108-491F-4BB8-A2D0-9C2056CBD5AA}"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CK_Photo+BigQuote-2">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ACK_Photo+BigQuote-3">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showMasterSp="0" userDrawn="1">
  <p:cSld name="BLACK_Photo+BigQuote-4">
    <p:bg>
      <p:bgRef idx="1001">
        <a:schemeClr val="bg2"/>
      </p:bgRef>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accent2"/>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CK_Photo+BigQuote+Text-1">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CK_Photo+BigQuote+Text-2">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BLACK_TitleOnly">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CK_Blank">
    <p:bg>
      <p:bgRef idx="1001">
        <a:schemeClr val="bg2"/>
      </p:bgRef>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ACK_BigQuot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CK_BigQuote+Text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CK_ThankYou-1">
    <p:bg>
      <p:bgRef idx="1001">
        <a:schemeClr val="bg2"/>
      </p:bgRef>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WHITE_TextSlide_Comparison-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accent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ACK_ThankYou-2">
    <p:bg>
      <p:bgRef idx="1001">
        <a:schemeClr val="bg2"/>
      </p:bgRef>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CK_ThankYou-3">
    <p:bg>
      <p:bgRef idx="1001">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showMasterSp="0" userDrawn="1">
  <p:cSld name="RED_Title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RED_TextSlide_1-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RED_TextSlide_2-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showMasterSp="0" userDrawn="1">
  <p:cSld name="RED_TextSlide_HalfWHITE">
    <p:bg>
      <p:bgPr>
        <a:solidFill>
          <a:schemeClr val="accent3"/>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8"/>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RED_TextSlide_Comparison-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RED_Text+Photo-Right">
    <p:bg>
      <p:bgPr>
        <a:solidFill>
          <a:schemeClr val="accent3"/>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RED_Text+Photo-Left">
    <p:bg>
      <p:bgPr>
        <a:solidFill>
          <a:schemeClr val="accent3"/>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05000"/>
            <a:ext cx="5523825"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RED_TextSlide_3-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_Text+Photo-Right">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1952"/>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3" name="Footer Placeholder 2"/>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ED_TextSlide_Photo+1-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ED_TextSlide_BigNumb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ED_Photo+BigQuote-1">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a:p>
            <a:pPr lvl="0"/>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RED_Photo+BigQuote-2">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ED_Photo+BigQuote-3">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showMasterSp="0" userDrawn="1">
  <p:cSld name="RED_Photo+BigQuote-4">
    <p:bg>
      <p:bgPr>
        <a:solidFill>
          <a:schemeClr val="accent3"/>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RED_Photo+BigQuote+Text-1">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9"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RED_Photo+BigQuote+Text-2">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RED_TitleOnly">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RED_Blank">
    <p:bg>
      <p:bgPr>
        <a:solidFill>
          <a:schemeClr val="accent3"/>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Masters/_rels/slideMaster1.xml.rels><?xml version="1.0" encoding="UTF-8" standalone="yes"?>
<Relationships xmlns="http://schemas.openxmlformats.org/package/2006/relationships"><Relationship Id="rId99" Type="http://schemas.openxmlformats.org/officeDocument/2006/relationships/slideLayout" Target="../slideLayouts/slideLayout99.xml"/><Relationship Id="rId98" Type="http://schemas.openxmlformats.org/officeDocument/2006/relationships/slideLayout" Target="../slideLayouts/slideLayout98.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 Type="http://schemas.openxmlformats.org/officeDocument/2006/relationships/slideLayout" Target="../slideLayouts/slideLayout9.xml"/><Relationship Id="rId89" Type="http://schemas.openxmlformats.org/officeDocument/2006/relationships/slideLayout" Target="../slideLayouts/slideLayout89.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80" Type="http://schemas.openxmlformats.org/officeDocument/2006/relationships/slideLayout" Target="../slideLayouts/slideLayout80.xml"/><Relationship Id="rId8" Type="http://schemas.openxmlformats.org/officeDocument/2006/relationships/slideLayout" Target="../slideLayouts/slideLayout8.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7" Type="http://schemas.openxmlformats.org/officeDocument/2006/relationships/slideLayout" Target="../slideLayouts/slideLayout7.xml"/><Relationship Id="rId69" Type="http://schemas.openxmlformats.org/officeDocument/2006/relationships/slideLayout" Target="../slideLayouts/slideLayout69.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6" Type="http://schemas.openxmlformats.org/officeDocument/2006/relationships/theme" Target="../theme/theme1.xml"/><Relationship Id="rId175" Type="http://schemas.openxmlformats.org/officeDocument/2006/relationships/slideLayout" Target="../slideLayouts/slideLayout175.xml"/><Relationship Id="rId174" Type="http://schemas.openxmlformats.org/officeDocument/2006/relationships/slideLayout" Target="../slideLayouts/slideLayout174.xml"/><Relationship Id="rId173" Type="http://schemas.openxmlformats.org/officeDocument/2006/relationships/slideLayout" Target="../slideLayouts/slideLayout173.xml"/><Relationship Id="rId172" Type="http://schemas.openxmlformats.org/officeDocument/2006/relationships/slideLayout" Target="../slideLayouts/slideLayout172.xml"/><Relationship Id="rId171" Type="http://schemas.openxmlformats.org/officeDocument/2006/relationships/slideLayout" Target="../slideLayouts/slideLayout171.xml"/><Relationship Id="rId170" Type="http://schemas.openxmlformats.org/officeDocument/2006/relationships/slideLayout" Target="../slideLayouts/slideLayout170.xml"/><Relationship Id="rId17" Type="http://schemas.openxmlformats.org/officeDocument/2006/relationships/slideLayout" Target="../slideLayouts/slideLayout17.xml"/><Relationship Id="rId169" Type="http://schemas.openxmlformats.org/officeDocument/2006/relationships/slideLayout" Target="../slideLayouts/slideLayout169.xml"/><Relationship Id="rId168" Type="http://schemas.openxmlformats.org/officeDocument/2006/relationships/slideLayout" Target="../slideLayouts/slideLayout168.xml"/><Relationship Id="rId167" Type="http://schemas.openxmlformats.org/officeDocument/2006/relationships/slideLayout" Target="../slideLayouts/slideLayout167.xml"/><Relationship Id="rId166" Type="http://schemas.openxmlformats.org/officeDocument/2006/relationships/slideLayout" Target="../slideLayouts/slideLayout166.xml"/><Relationship Id="rId165" Type="http://schemas.openxmlformats.org/officeDocument/2006/relationships/slideLayout" Target="../slideLayouts/slideLayout165.xml"/><Relationship Id="rId164" Type="http://schemas.openxmlformats.org/officeDocument/2006/relationships/slideLayout" Target="../slideLayouts/slideLayout164.xml"/><Relationship Id="rId163" Type="http://schemas.openxmlformats.org/officeDocument/2006/relationships/slideLayout" Target="../slideLayouts/slideLayout163.xml"/><Relationship Id="rId162" Type="http://schemas.openxmlformats.org/officeDocument/2006/relationships/slideLayout" Target="../slideLayouts/slideLayout162.xml"/><Relationship Id="rId161" Type="http://schemas.openxmlformats.org/officeDocument/2006/relationships/slideLayout" Target="../slideLayouts/slideLayout161.xml"/><Relationship Id="rId160" Type="http://schemas.openxmlformats.org/officeDocument/2006/relationships/slideLayout" Target="../slideLayouts/slideLayout160.xml"/><Relationship Id="rId16" Type="http://schemas.openxmlformats.org/officeDocument/2006/relationships/slideLayout" Target="../slideLayouts/slideLayout16.xml"/><Relationship Id="rId159" Type="http://schemas.openxmlformats.org/officeDocument/2006/relationships/slideLayout" Target="../slideLayouts/slideLayout159.xml"/><Relationship Id="rId158" Type="http://schemas.openxmlformats.org/officeDocument/2006/relationships/slideLayout" Target="../slideLayouts/slideLayout158.xml"/><Relationship Id="rId157" Type="http://schemas.openxmlformats.org/officeDocument/2006/relationships/slideLayout" Target="../slideLayouts/slideLayout157.xml"/><Relationship Id="rId156" Type="http://schemas.openxmlformats.org/officeDocument/2006/relationships/slideLayout" Target="../slideLayouts/slideLayout156.xml"/><Relationship Id="rId155" Type="http://schemas.openxmlformats.org/officeDocument/2006/relationships/slideLayout" Target="../slideLayouts/slideLayout155.xml"/><Relationship Id="rId154" Type="http://schemas.openxmlformats.org/officeDocument/2006/relationships/slideLayout" Target="../slideLayouts/slideLayout154.xml"/><Relationship Id="rId153" Type="http://schemas.openxmlformats.org/officeDocument/2006/relationships/slideLayout" Target="../slideLayouts/slideLayout153.xml"/><Relationship Id="rId152" Type="http://schemas.openxmlformats.org/officeDocument/2006/relationships/slideLayout" Target="../slideLayouts/slideLayout152.xml"/><Relationship Id="rId151" Type="http://schemas.openxmlformats.org/officeDocument/2006/relationships/slideLayout" Target="../slideLayouts/slideLayout151.xml"/><Relationship Id="rId150" Type="http://schemas.openxmlformats.org/officeDocument/2006/relationships/slideLayout" Target="../slideLayouts/slideLayout150.xml"/><Relationship Id="rId15" Type="http://schemas.openxmlformats.org/officeDocument/2006/relationships/slideLayout" Target="../slideLayouts/slideLayout15.xml"/><Relationship Id="rId149" Type="http://schemas.openxmlformats.org/officeDocument/2006/relationships/slideLayout" Target="../slideLayouts/slideLayout149.xml"/><Relationship Id="rId148" Type="http://schemas.openxmlformats.org/officeDocument/2006/relationships/slideLayout" Target="../slideLayouts/slideLayout148.xml"/><Relationship Id="rId147" Type="http://schemas.openxmlformats.org/officeDocument/2006/relationships/slideLayout" Target="../slideLayouts/slideLayout147.xml"/><Relationship Id="rId146" Type="http://schemas.openxmlformats.org/officeDocument/2006/relationships/slideLayout" Target="../slideLayouts/slideLayout146.xml"/><Relationship Id="rId145" Type="http://schemas.openxmlformats.org/officeDocument/2006/relationships/slideLayout" Target="../slideLayouts/slideLayout145.xml"/><Relationship Id="rId144" Type="http://schemas.openxmlformats.org/officeDocument/2006/relationships/slideLayout" Target="../slideLayouts/slideLayout144.xml"/><Relationship Id="rId143" Type="http://schemas.openxmlformats.org/officeDocument/2006/relationships/slideLayout" Target="../slideLayouts/slideLayout143.xml"/><Relationship Id="rId142" Type="http://schemas.openxmlformats.org/officeDocument/2006/relationships/slideLayout" Target="../slideLayouts/slideLayout14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14" Type="http://schemas.openxmlformats.org/officeDocument/2006/relationships/slideLayout" Target="../slideLayouts/slideLayout14.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 Type="http://schemas.openxmlformats.org/officeDocument/2006/relationships/slideLayout" Target="../slideLayouts/slideLayout13.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125" Type="http://schemas.openxmlformats.org/officeDocument/2006/relationships/slideLayout" Target="../slideLayouts/slideLayout125.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121" Type="http://schemas.openxmlformats.org/officeDocument/2006/relationships/slideLayout" Target="../slideLayouts/slideLayout121.xml"/><Relationship Id="rId120" Type="http://schemas.openxmlformats.org/officeDocument/2006/relationships/slideLayout" Target="../slideLayouts/slideLayout120.xml"/><Relationship Id="rId12" Type="http://schemas.openxmlformats.org/officeDocument/2006/relationships/slideLayout" Target="../slideLayouts/slideLayout12.xml"/><Relationship Id="rId119" Type="http://schemas.openxmlformats.org/officeDocument/2006/relationships/slideLayout" Target="../slideLayouts/slideLayout119.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4" Type="http://schemas.openxmlformats.org/officeDocument/2006/relationships/slideLayout" Target="../slideLayouts/slideLayout114.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 Id="rId110" Type="http://schemas.openxmlformats.org/officeDocument/2006/relationships/slideLayout" Target="../slideLayouts/slideLayout110.xml"/><Relationship Id="rId11" Type="http://schemas.openxmlformats.org/officeDocument/2006/relationships/slideLayout" Target="../slideLayouts/slideLayout11.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65125"/>
            <a:ext cx="11429324" cy="60939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380999" y="1485900"/>
            <a:ext cx="11429325" cy="4267200"/>
          </a:xfrm>
          <a:prstGeom prst="rect">
            <a:avLst/>
          </a:prstGeom>
        </p:spPr>
        <p:txBody>
          <a:bodyPr vert="horz" lIns="0" tIns="0" rIns="0" bIns="0" rtlCol="0">
            <a:no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0" y="6162324"/>
            <a:ext cx="2743200" cy="365125"/>
          </a:xfrm>
          <a:prstGeom prst="rect">
            <a:avLst/>
          </a:prstGeom>
        </p:spPr>
        <p:txBody>
          <a:bodyPr vert="horz" lIns="0" tIns="0" rIns="0" bIns="0" rtlCol="0" anchor="b" anchorCtr="0"/>
          <a:lstStyle>
            <a:lvl1pPr algn="l">
              <a:defRPr sz="1400">
                <a:solidFill>
                  <a:schemeClr val="accent1"/>
                </a:solidFill>
              </a:defRPr>
            </a:lvl1pPr>
          </a:lstStyle>
          <a:p>
            <a:fld id="{D8F5EBA1-C1C2-4F6F-970D-CFE4A81E1DB0}" type="datetime3">
              <a:rPr lang="en-US" smtClean="0"/>
            </a:fld>
            <a:endParaRPr lang="en-US" dirty="0"/>
          </a:p>
        </p:txBody>
      </p:sp>
      <p:sp>
        <p:nvSpPr>
          <p:cNvPr id="5" name="Footer Placeholder 4"/>
          <p:cNvSpPr>
            <a:spLocks noGrp="1"/>
          </p:cNvSpPr>
          <p:nvPr>
            <p:ph type="ftr" sz="quarter" idx="3"/>
          </p:nvPr>
        </p:nvSpPr>
        <p:spPr>
          <a:xfrm>
            <a:off x="955370" y="6162324"/>
            <a:ext cx="4950130" cy="365125"/>
          </a:xfrm>
          <a:prstGeom prst="rect">
            <a:avLst/>
          </a:prstGeom>
        </p:spPr>
        <p:txBody>
          <a:bodyPr vert="horz" lIns="0" tIns="0" rIns="0" bIns="0" rtlCol="0" anchor="b" anchorCtr="0"/>
          <a:lstStyle>
            <a:lvl1pPr algn="l">
              <a:defRPr sz="1400">
                <a:solidFill>
                  <a:schemeClr val="accent1"/>
                </a:solidFill>
              </a:defRPr>
            </a:lvl1pPr>
          </a:lstStyle>
          <a:p>
            <a:endParaRPr lang="en-US" dirty="0"/>
          </a:p>
        </p:txBody>
      </p:sp>
      <p:sp>
        <p:nvSpPr>
          <p:cNvPr id="6" name="Slide Number Placeholder 5"/>
          <p:cNvSpPr>
            <a:spLocks noGrp="1"/>
          </p:cNvSpPr>
          <p:nvPr>
            <p:ph type="sldNum" sz="quarter" idx="4"/>
          </p:nvPr>
        </p:nvSpPr>
        <p:spPr>
          <a:xfrm>
            <a:off x="381000" y="6162324"/>
            <a:ext cx="457200" cy="365125"/>
          </a:xfrm>
          <a:prstGeom prst="rect">
            <a:avLst/>
          </a:prstGeom>
        </p:spPr>
        <p:txBody>
          <a:bodyPr vert="horz" lIns="0" tIns="0" rIns="0" bIns="0" rtlCol="0" anchor="b" anchorCtr="0"/>
          <a:lstStyle>
            <a:lvl1pPr algn="l">
              <a:defRPr sz="1400">
                <a:solidFill>
                  <a:schemeClr val="accent1"/>
                </a:solidFill>
              </a:defRPr>
            </a:lvl1pPr>
          </a:lstStyle>
          <a:p>
            <a:fld id="{1A9E565A-6679-4A67-8FB7-14EA342FD6E1}"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 id="2147483799" r:id="rId151"/>
    <p:sldLayoutId id="2147483800" r:id="rId152"/>
    <p:sldLayoutId id="2147483801" r:id="rId153"/>
    <p:sldLayoutId id="2147483802" r:id="rId154"/>
    <p:sldLayoutId id="2147483803" r:id="rId155"/>
    <p:sldLayoutId id="2147483804" r:id="rId156"/>
    <p:sldLayoutId id="2147483805" r:id="rId157"/>
    <p:sldLayoutId id="2147483806" r:id="rId158"/>
    <p:sldLayoutId id="2147483807" r:id="rId159"/>
    <p:sldLayoutId id="2147483808" r:id="rId160"/>
    <p:sldLayoutId id="2147483809" r:id="rId161"/>
    <p:sldLayoutId id="2147483810" r:id="rId162"/>
    <p:sldLayoutId id="2147483811" r:id="rId163"/>
    <p:sldLayoutId id="2147483812" r:id="rId164"/>
    <p:sldLayoutId id="2147483813" r:id="rId165"/>
    <p:sldLayoutId id="2147483814" r:id="rId166"/>
    <p:sldLayoutId id="2147483815" r:id="rId167"/>
    <p:sldLayoutId id="2147483816" r:id="rId168"/>
    <p:sldLayoutId id="2147483817" r:id="rId169"/>
    <p:sldLayoutId id="2147483818" r:id="rId170"/>
    <p:sldLayoutId id="2147483819" r:id="rId171"/>
    <p:sldLayoutId id="2147483820" r:id="rId172"/>
    <p:sldLayoutId id="2147483821" r:id="rId173"/>
    <p:sldLayoutId id="2147483822" r:id="rId174"/>
    <p:sldLayoutId id="2147483823" r:id="rId175"/>
  </p:sldLayoutIdLst>
  <p:transition>
    <p:fade/>
  </p:transition>
  <p:hf hd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600" kern="1200">
          <a:solidFill>
            <a:schemeClr val="tx1"/>
          </a:solidFill>
          <a:latin typeface="+mn-lt"/>
          <a:ea typeface="+mn-ea"/>
          <a:cs typeface="+mn-cs"/>
        </a:defRPr>
      </a:lvl1pPr>
      <a:lvl2pPr marL="51435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98830" indent="-228600" algn="l" defTabSz="914400" rtl="0" eaLnBrk="1" latinLnBrk="0" hangingPunct="1">
        <a:lnSpc>
          <a:spcPct val="90000"/>
        </a:lnSpc>
        <a:spcBef>
          <a:spcPts val="500"/>
        </a:spcBef>
        <a:buFont typeface="Aktiv Grotesk Medium" panose="020B0504020202020204" pitchFamily="34" charset="0"/>
        <a:buChar char="–"/>
        <a:defRPr sz="2400" kern="1200">
          <a:solidFill>
            <a:schemeClr val="tx1"/>
          </a:solidFill>
          <a:latin typeface="+mn-lt"/>
          <a:ea typeface="+mn-ea"/>
          <a:cs typeface="+mn-cs"/>
        </a:defRPr>
      </a:lvl3pPr>
      <a:lvl4pPr marL="1202055" indent="-228600" algn="l" defTabSz="914400" rtl="0" eaLnBrk="1" latinLnBrk="0" hangingPunct="1">
        <a:lnSpc>
          <a:spcPct val="90000"/>
        </a:lnSpc>
        <a:spcBef>
          <a:spcPts val="500"/>
        </a:spcBef>
        <a:buFont typeface="Aktiv Grotesk Medium" panose="020B0504020202020204" pitchFamily="34" charset="0"/>
        <a:buChar char="▪"/>
        <a:defRPr sz="24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6pPr>
      <a:lvl7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7pPr>
      <a:lvl8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14.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9" Type="http://schemas.openxmlformats.org/officeDocument/2006/relationships/notesSlide" Target="../notesSlides/notesSlide1.xml"/><Relationship Id="rId48" Type="http://schemas.openxmlformats.org/officeDocument/2006/relationships/slideLayout" Target="../slideLayouts/slideLayout12.xml"/><Relationship Id="rId47" Type="http://schemas.openxmlformats.org/officeDocument/2006/relationships/tags" Target="../tags/tag46.xml"/><Relationship Id="rId46" Type="http://schemas.openxmlformats.org/officeDocument/2006/relationships/tags" Target="../tags/tag45.xml"/><Relationship Id="rId45" Type="http://schemas.openxmlformats.org/officeDocument/2006/relationships/tags" Target="../tags/tag44.xml"/><Relationship Id="rId44" Type="http://schemas.openxmlformats.org/officeDocument/2006/relationships/tags" Target="../tags/tag43.xml"/><Relationship Id="rId43" Type="http://schemas.openxmlformats.org/officeDocument/2006/relationships/tags" Target="../tags/tag42.xml"/><Relationship Id="rId42" Type="http://schemas.openxmlformats.org/officeDocument/2006/relationships/tags" Target="../tags/tag41.xml"/><Relationship Id="rId41" Type="http://schemas.openxmlformats.org/officeDocument/2006/relationships/tags" Target="../tags/tag40.xml"/><Relationship Id="rId40" Type="http://schemas.openxmlformats.org/officeDocument/2006/relationships/tags" Target="../tags/tag39.xml"/><Relationship Id="rId4" Type="http://schemas.openxmlformats.org/officeDocument/2006/relationships/tags" Target="../tags/tag3.xml"/><Relationship Id="rId39" Type="http://schemas.openxmlformats.org/officeDocument/2006/relationships/tags" Target="../tags/tag38.xml"/><Relationship Id="rId38" Type="http://schemas.openxmlformats.org/officeDocument/2006/relationships/tags" Target="../tags/tag37.xml"/><Relationship Id="rId37" Type="http://schemas.openxmlformats.org/officeDocument/2006/relationships/tags" Target="../tags/tag36.xml"/><Relationship Id="rId36" Type="http://schemas.openxmlformats.org/officeDocument/2006/relationships/tags" Target="../tags/tag35.xml"/><Relationship Id="rId35" Type="http://schemas.openxmlformats.org/officeDocument/2006/relationships/tags" Target="../tags/tag34.xml"/><Relationship Id="rId34" Type="http://schemas.openxmlformats.org/officeDocument/2006/relationships/tags" Target="../tags/tag33.xml"/><Relationship Id="rId33" Type="http://schemas.openxmlformats.org/officeDocument/2006/relationships/tags" Target="../tags/tag32.xml"/><Relationship Id="rId32" Type="http://schemas.openxmlformats.org/officeDocument/2006/relationships/tags" Target="../tags/tag31.xml"/><Relationship Id="rId31" Type="http://schemas.openxmlformats.org/officeDocument/2006/relationships/tags" Target="../tags/tag30.xml"/><Relationship Id="rId30" Type="http://schemas.openxmlformats.org/officeDocument/2006/relationships/tags" Target="../tags/tag29.xml"/><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70.xml"/><Relationship Id="rId3" Type="http://schemas.openxmlformats.org/officeDocument/2006/relationships/tags" Target="../tags/tag50.xml"/><Relationship Id="rId2" Type="http://schemas.openxmlformats.org/officeDocument/2006/relationships/image" Target="../media/image13.jpeg"/><Relationship Id="rId1" Type="http://schemas.openxmlformats.org/officeDocument/2006/relationships/tags" Target="../tags/tag4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7.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485900"/>
            <a:ext cx="5524500" cy="819150"/>
          </a:xfrm>
        </p:spPr>
        <p:txBody>
          <a:bodyPr/>
          <a:lstStyle/>
          <a:p>
            <a:r>
              <a:rPr lang="en-US" altLang="zh-CN" sz="4400" dirty="0">
                <a:solidFill>
                  <a:schemeClr val="tx1"/>
                </a:solidFill>
                <a:latin typeface="+mj-ea"/>
                <a:sym typeface="+mn-ea"/>
              </a:rPr>
              <a:t>PASSENGER GROUND SERVICES</a:t>
            </a:r>
            <a:endParaRPr lang="en-US" altLang="zh-CN" sz="4400" b="1" dirty="0">
              <a:solidFill>
                <a:schemeClr val="tx1"/>
              </a:solidFill>
              <a:latin typeface="+mj-ea"/>
              <a:sym typeface="+mn-ea"/>
            </a:endParaRPr>
          </a:p>
        </p:txBody>
      </p:sp>
      <p:sp>
        <p:nvSpPr>
          <p:cNvPr id="4" name="Subtitle 3"/>
          <p:cNvSpPr>
            <a:spLocks noGrp="1"/>
          </p:cNvSpPr>
          <p:nvPr>
            <p:ph sz="half" idx="1"/>
          </p:nvPr>
        </p:nvSpPr>
        <p:spPr>
          <a:xfrm>
            <a:off x="381676" y="4082789"/>
            <a:ext cx="5523824" cy="2184661"/>
          </a:xfrm>
        </p:spPr>
        <p:txBody>
          <a:bodyPr/>
          <a:lstStyle/>
          <a:p>
            <a:r>
              <a:rPr lang="zh-CN" altLang="en-US" sz="1800" dirty="0">
                <a:latin typeface="+mn-lt"/>
              </a:rPr>
              <a:t>授课人：</a:t>
            </a:r>
            <a:endParaRPr lang="zh-CN" altLang="en-US" sz="1800" dirty="0">
              <a:latin typeface="+mn-lt"/>
            </a:endParaRPr>
          </a:p>
          <a:p>
            <a:endParaRPr lang="en-US" sz="1800" dirty="0">
              <a:latin typeface="+mn-lt"/>
            </a:endParaRPr>
          </a:p>
          <a:p>
            <a:r>
              <a:rPr lang="zh-CN" altLang="en-US" sz="1800" dirty="0">
                <a:latin typeface="+mn-lt"/>
              </a:rPr>
              <a:t>地点：</a:t>
            </a:r>
            <a:endParaRPr lang="zh-CN" altLang="en-US" sz="1800" dirty="0">
              <a:latin typeface="+mn-lt"/>
            </a:endParaRPr>
          </a:p>
        </p:txBody>
      </p:sp>
      <p:pic>
        <p:nvPicPr>
          <p:cNvPr id="13" name="Picture Placeholder 12" descr="A picture containing plane, aircraft, runway, airplane&#10;&#10;Description automatically generated"/>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3021" r="2233"/>
          <a:stretch>
            <a:fillRect/>
          </a:stretch>
        </p:blipFill>
        <p:spPr>
          <a:xfrm>
            <a:off x="6096000" y="-1"/>
            <a:ext cx="6096001" cy="6111545"/>
          </a:xfrm>
        </p:spPr>
      </p:pic>
      <p:sp>
        <p:nvSpPr>
          <p:cNvPr id="11" name="TextBox 10"/>
          <p:cNvSpPr txBox="1"/>
          <p:nvPr/>
        </p:nvSpPr>
        <p:spPr>
          <a:xfrm>
            <a:off x="380998" y="2714764"/>
            <a:ext cx="609600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Aktiv Grotesk"/>
                <a:ea typeface="+mn-ea"/>
                <a:cs typeface="+mn-cs"/>
              </a:rPr>
              <a:t>旅客地面服务</a:t>
            </a:r>
            <a:endParaRPr kumimoji="0" lang="zh-CN" altLang="en-US" sz="2000" b="0" i="0" u="none" strike="noStrike" kern="1200" cap="none" spc="0" normalizeH="0" baseline="0" noProof="0" dirty="0">
              <a:ln>
                <a:noFill/>
              </a:ln>
              <a:solidFill>
                <a:prstClr val="white"/>
              </a:solidFill>
              <a:effectLst/>
              <a:uLnTx/>
              <a:uFillTx/>
              <a:latin typeface="Aktiv Grotesk"/>
              <a:ea typeface="+mn-ea"/>
              <a:cs typeface="+mn-cs"/>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7.2 ICAO International Conventions</a:t>
            </a:r>
            <a:br>
              <a:rPr lang="en-US" altLang="zh-CN" sz="3200" b="1" dirty="0"/>
            </a:br>
            <a:endParaRPr lang="zh-CN" altLang="en-US" sz="3200" b="1" dirty="0"/>
          </a:p>
        </p:txBody>
      </p:sp>
      <p:sp>
        <p:nvSpPr>
          <p:cNvPr id="3" name="内容占位符 2"/>
          <p:cNvSpPr>
            <a:spLocks noGrp="1"/>
          </p:cNvSpPr>
          <p:nvPr>
            <p:ph idx="1"/>
          </p:nvPr>
        </p:nvSpPr>
        <p:spPr>
          <a:xfrm>
            <a:off x="1113864" y="1295400"/>
            <a:ext cx="9964272" cy="1477904"/>
          </a:xfrm>
        </p:spPr>
        <p:txBody>
          <a:bodyPr/>
          <a:lstStyle/>
          <a:p>
            <a:r>
              <a:rPr lang="zh-CN" altLang="en-US" sz="2400" dirty="0"/>
              <a:t>国际民航组织</a:t>
            </a:r>
            <a:r>
              <a:rPr lang="en-US" altLang="zh-CN" sz="2400" dirty="0"/>
              <a:t>ICAO</a:t>
            </a:r>
            <a:r>
              <a:rPr lang="zh-CN" altLang="en-US" sz="2400" dirty="0"/>
              <a:t>是一个联合国机构，成立于</a:t>
            </a:r>
            <a:r>
              <a:rPr lang="en-US" altLang="zh-CN" sz="2400" dirty="0"/>
              <a:t>1944</a:t>
            </a:r>
            <a:r>
              <a:rPr lang="zh-CN" altLang="en-US" sz="2400" dirty="0"/>
              <a:t>年，是</a:t>
            </a:r>
            <a:r>
              <a:rPr lang="en-US" altLang="zh-CN" sz="2400" dirty="0"/>
              <a:t>《</a:t>
            </a:r>
            <a:r>
              <a:rPr lang="zh-CN" altLang="en-US" sz="2400" dirty="0"/>
              <a:t>芝加哥公约</a:t>
            </a:r>
            <a:r>
              <a:rPr lang="en-US" altLang="zh-CN" sz="2400" dirty="0"/>
              <a:t>》</a:t>
            </a:r>
            <a:r>
              <a:rPr lang="zh-CN" altLang="en-US" sz="2400" dirty="0"/>
              <a:t>的一部分，它有</a:t>
            </a:r>
            <a:r>
              <a:rPr lang="en-US" altLang="zh-CN" sz="2400" dirty="0"/>
              <a:t>191</a:t>
            </a:r>
            <a:r>
              <a:rPr lang="zh-CN" altLang="en-US" sz="2400" dirty="0"/>
              <a:t>个成员国或缔约国同意遵守</a:t>
            </a:r>
            <a:r>
              <a:rPr lang="en-US" altLang="zh-CN" sz="2400" dirty="0"/>
              <a:t>ICAO</a:t>
            </a:r>
            <a:r>
              <a:rPr lang="zh-CN" altLang="en-US" sz="2400" dirty="0"/>
              <a:t>在航空安全和安保方面的规则和条例。</a:t>
            </a:r>
            <a:endParaRPr lang="en-US" altLang="zh-CN" sz="2400" dirty="0"/>
          </a:p>
          <a:p>
            <a:r>
              <a:rPr lang="en-US" altLang="zh-CN" sz="2400" dirty="0"/>
              <a:t>ICAO</a:t>
            </a:r>
            <a:r>
              <a:rPr lang="zh-CN" altLang="en-US" sz="2400" dirty="0"/>
              <a:t>的航空安全任务是：制定航空安全原则在全球范围内传播和推广这些原则协助</a:t>
            </a:r>
            <a:r>
              <a:rPr lang="en-US" altLang="zh-CN" sz="2400" dirty="0"/>
              <a:t>ICAO</a:t>
            </a:r>
            <a:r>
              <a:rPr lang="zh-CN" altLang="en-US" sz="2400" dirty="0"/>
              <a:t>缔约国实施这些原则。</a:t>
            </a:r>
            <a:endParaRPr lang="en-US" altLang="zh-CN" sz="2400" dirty="0"/>
          </a:p>
          <a:p>
            <a:r>
              <a:rPr lang="zh-CN" altLang="en-US" sz="2400" dirty="0"/>
              <a:t>国际民航组织航空安全措施载于附件</a:t>
            </a:r>
            <a:r>
              <a:rPr lang="en-US" altLang="zh-CN" sz="2400" dirty="0"/>
              <a:t>17</a:t>
            </a:r>
            <a:r>
              <a:rPr lang="zh-CN" altLang="en-US" sz="2400" dirty="0"/>
              <a:t>（</a:t>
            </a:r>
            <a:r>
              <a:rPr lang="en-US" altLang="zh-CN" sz="2400" dirty="0"/>
              <a:t> the security annex of ICAO</a:t>
            </a:r>
            <a:r>
              <a:rPr lang="zh-CN" altLang="en-US" sz="2400" dirty="0"/>
              <a:t>），以及</a:t>
            </a:r>
            <a:r>
              <a:rPr lang="en-US" altLang="zh-CN" sz="2400" dirty="0"/>
              <a:t>  </a:t>
            </a:r>
            <a:r>
              <a:rPr lang="zh-CN" altLang="en-US" sz="2400" dirty="0"/>
              <a:t>“</a:t>
            </a:r>
            <a:r>
              <a:rPr lang="en-US" altLang="zh-CN" sz="2400" dirty="0"/>
              <a:t>Document 8973 </a:t>
            </a:r>
            <a:r>
              <a:rPr lang="zh-CN" altLang="en-US" sz="2400" dirty="0"/>
              <a:t>”</a:t>
            </a:r>
            <a:r>
              <a:rPr lang="en-US" altLang="zh-CN" sz="2400" dirty="0"/>
              <a:t>, </a:t>
            </a:r>
            <a:r>
              <a:rPr lang="zh-CN" altLang="en-US" sz="2400" dirty="0"/>
              <a:t>国际民航组织安全手册。</a:t>
            </a:r>
            <a:endParaRPr lang="en-US" altLang="zh-CN" sz="2400" dirty="0"/>
          </a:p>
          <a:p>
            <a:r>
              <a:rPr lang="zh-CN" altLang="en-US" sz="2400" dirty="0"/>
              <a:t>附件</a:t>
            </a:r>
            <a:r>
              <a:rPr lang="en-US" altLang="zh-CN" sz="2400" dirty="0"/>
              <a:t>17</a:t>
            </a:r>
            <a:r>
              <a:rPr lang="zh-CN" altLang="en-US" sz="2400" dirty="0"/>
              <a:t>包含标准和推荐做法（</a:t>
            </a:r>
            <a:r>
              <a:rPr lang="en-US" altLang="zh-CN" sz="2400" dirty="0"/>
              <a:t>ARPS</a:t>
            </a:r>
            <a:r>
              <a:rPr lang="zh-CN" altLang="en-US" sz="2400" dirty="0"/>
              <a:t>）。标准是各国必须实施的强制性措施，推荐做法是各国应尽可能努力实施的措施。</a:t>
            </a:r>
            <a:endParaRPr lang="zh-CN" altLang="en-US"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8" name="图片 7"/>
          <p:cNvPicPr>
            <a:picLocks noChangeAspect="1"/>
          </p:cNvPicPr>
          <p:nvPr/>
        </p:nvPicPr>
        <p:blipFill>
          <a:blip r:embed="rId1"/>
          <a:stretch>
            <a:fillRect/>
          </a:stretch>
        </p:blipFill>
        <p:spPr>
          <a:xfrm>
            <a:off x="1113864" y="4616042"/>
            <a:ext cx="6227535" cy="1031454"/>
          </a:xfrm>
          <a:prstGeom prst="rect">
            <a:avLst/>
          </a:prstGeom>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7.2.1 The International Conventions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200" y="1112219"/>
            <a:ext cx="10054590" cy="2308324"/>
          </a:xfrm>
          <a:prstGeom prst="rect">
            <a:avLst/>
          </a:prstGeom>
          <a:noFill/>
        </p:spPr>
        <p:txBody>
          <a:bodyPr wrap="square">
            <a:spAutoFit/>
          </a:bodyPr>
          <a:lstStyle/>
          <a:p>
            <a:r>
              <a:rPr lang="en-US" altLang="zh-CN" sz="2400" dirty="0"/>
              <a:t>1944</a:t>
            </a:r>
            <a:r>
              <a:rPr lang="zh-CN" altLang="en-US" sz="2400" dirty="0"/>
              <a:t>年</a:t>
            </a:r>
            <a:r>
              <a:rPr lang="en-US" altLang="zh-CN" sz="2400" dirty="0"/>
              <a:t>12</a:t>
            </a:r>
            <a:r>
              <a:rPr lang="zh-CN" altLang="en-US" sz="2400" dirty="0"/>
              <a:t>月</a:t>
            </a:r>
            <a:r>
              <a:rPr lang="en-US" altLang="zh-CN" sz="2400" dirty="0"/>
              <a:t>7</a:t>
            </a:r>
            <a:r>
              <a:rPr lang="zh-CN" altLang="en-US" sz="2400" dirty="0"/>
              <a:t>日，</a:t>
            </a:r>
            <a:r>
              <a:rPr lang="en-US" altLang="zh-CN" sz="2400" dirty="0"/>
              <a:t>52</a:t>
            </a:r>
            <a:r>
              <a:rPr lang="zh-CN" altLang="en-US" sz="2400" dirty="0"/>
              <a:t>个州签署了</a:t>
            </a:r>
            <a:r>
              <a:rPr lang="en-US" altLang="zh-CN" sz="2400" dirty="0"/>
              <a:t>《</a:t>
            </a:r>
            <a:r>
              <a:rPr lang="zh-CN" altLang="en-US" sz="2400" dirty="0"/>
              <a:t>国际民用航空公约</a:t>
            </a:r>
            <a:r>
              <a:rPr lang="en-US" altLang="zh-CN" sz="2400" dirty="0"/>
              <a:t>》</a:t>
            </a:r>
            <a:r>
              <a:rPr lang="zh-CN" altLang="en-US" sz="2400" dirty="0"/>
              <a:t>（也称为</a:t>
            </a:r>
            <a:r>
              <a:rPr lang="en-US" altLang="zh-CN" sz="2400" dirty="0"/>
              <a:t>《</a:t>
            </a:r>
            <a:r>
              <a:rPr lang="zh-CN" altLang="en-US" sz="2400" dirty="0"/>
              <a:t>芝加哥公约</a:t>
            </a:r>
            <a:r>
              <a:rPr lang="en-US" altLang="zh-CN" sz="2400" dirty="0"/>
              <a:t>》</a:t>
            </a:r>
            <a:r>
              <a:rPr lang="zh-CN" altLang="en-US" sz="2400" dirty="0"/>
              <a:t>）。在</a:t>
            </a:r>
            <a:r>
              <a:rPr lang="en-US" altLang="zh-CN" sz="2400" dirty="0"/>
              <a:t>26</a:t>
            </a:r>
            <a:r>
              <a:rPr lang="zh-CN" altLang="en-US" sz="2400" dirty="0"/>
              <a:t>个国家批准</a:t>
            </a:r>
            <a:r>
              <a:rPr lang="en-US" altLang="zh-CN" sz="2400" dirty="0"/>
              <a:t>《</a:t>
            </a:r>
            <a:r>
              <a:rPr lang="zh-CN" altLang="en-US" sz="2400" dirty="0"/>
              <a:t>公约</a:t>
            </a:r>
            <a:r>
              <a:rPr lang="en-US" altLang="zh-CN" sz="2400" dirty="0"/>
              <a:t>》</a:t>
            </a:r>
            <a:r>
              <a:rPr lang="zh-CN" altLang="en-US" sz="2400" dirty="0"/>
              <a:t>之前，成立了临时国际民用航空组织。它于</a:t>
            </a:r>
            <a:r>
              <a:rPr lang="en-US" altLang="zh-CN" sz="2400" dirty="0"/>
              <a:t>1945</a:t>
            </a:r>
            <a:r>
              <a:rPr lang="zh-CN" altLang="en-US" sz="2400" dirty="0"/>
              <a:t>年</a:t>
            </a:r>
            <a:r>
              <a:rPr lang="en-US" altLang="zh-CN" sz="2400" dirty="0"/>
              <a:t>6</a:t>
            </a:r>
            <a:r>
              <a:rPr lang="zh-CN" altLang="en-US" sz="2400" dirty="0"/>
              <a:t>月</a:t>
            </a:r>
            <a:r>
              <a:rPr lang="en-US" altLang="zh-CN" sz="2400" dirty="0"/>
              <a:t>6</a:t>
            </a:r>
            <a:r>
              <a:rPr lang="zh-CN" altLang="en-US" sz="2400" dirty="0"/>
              <a:t>日至</a:t>
            </a:r>
            <a:r>
              <a:rPr lang="en-US" altLang="zh-CN" sz="2400" dirty="0"/>
              <a:t>1947</a:t>
            </a:r>
            <a:r>
              <a:rPr lang="zh-CN" altLang="en-US" sz="2400" dirty="0"/>
              <a:t>年</a:t>
            </a:r>
            <a:r>
              <a:rPr lang="en-US" altLang="zh-CN" sz="2400" dirty="0"/>
              <a:t>4</a:t>
            </a:r>
            <a:r>
              <a:rPr lang="zh-CN" altLang="en-US" sz="2400" dirty="0"/>
              <a:t>月</a:t>
            </a:r>
            <a:r>
              <a:rPr lang="en-US" altLang="zh-CN" sz="2400" dirty="0"/>
              <a:t>4</a:t>
            </a:r>
            <a:r>
              <a:rPr lang="zh-CN" altLang="en-US" sz="2400" dirty="0"/>
              <a:t>日运作。到</a:t>
            </a:r>
            <a:r>
              <a:rPr lang="en-US" altLang="zh-CN" sz="2400" dirty="0"/>
              <a:t>1947</a:t>
            </a:r>
            <a:r>
              <a:rPr lang="zh-CN" altLang="en-US" sz="2400" dirty="0"/>
              <a:t>年</a:t>
            </a:r>
            <a:r>
              <a:rPr lang="en-US" altLang="zh-CN" sz="2400" dirty="0"/>
              <a:t>3</a:t>
            </a:r>
            <a:r>
              <a:rPr lang="zh-CN" altLang="en-US" sz="2400" dirty="0"/>
              <a:t>月</a:t>
            </a:r>
            <a:r>
              <a:rPr lang="en-US" altLang="zh-CN" sz="2400" dirty="0"/>
              <a:t>5</a:t>
            </a:r>
            <a:r>
              <a:rPr lang="zh-CN" altLang="en-US" sz="2400" dirty="0"/>
              <a:t>日，第</a:t>
            </a:r>
            <a:r>
              <a:rPr lang="en-US" altLang="zh-CN" sz="2400" dirty="0"/>
              <a:t>26</a:t>
            </a:r>
            <a:r>
              <a:rPr lang="zh-CN" altLang="en-US" sz="2400" dirty="0"/>
              <a:t>份批准书获得批准。</a:t>
            </a:r>
            <a:endParaRPr lang="en-US" altLang="zh-CN" sz="2400" dirty="0"/>
          </a:p>
          <a:p>
            <a:r>
              <a:rPr lang="en-US" altLang="zh-CN" sz="2400" dirty="0"/>
              <a:t>ICAO</a:t>
            </a:r>
            <a:r>
              <a:rPr lang="zh-CN" altLang="en-US" sz="2400" dirty="0"/>
              <a:t>于</a:t>
            </a:r>
            <a:r>
              <a:rPr lang="en-US" altLang="zh-CN" sz="2400" dirty="0"/>
              <a:t>1947</a:t>
            </a:r>
            <a:r>
              <a:rPr lang="zh-CN" altLang="en-US" sz="2400" dirty="0"/>
              <a:t>年</a:t>
            </a:r>
            <a:r>
              <a:rPr lang="en-US" altLang="zh-CN" sz="2400" dirty="0"/>
              <a:t>4</a:t>
            </a:r>
            <a:r>
              <a:rPr lang="zh-CN" altLang="en-US" sz="2400" dirty="0"/>
              <a:t>月</a:t>
            </a:r>
            <a:r>
              <a:rPr lang="en-US" altLang="zh-CN" sz="2400" dirty="0"/>
              <a:t>4</a:t>
            </a:r>
            <a:r>
              <a:rPr lang="zh-CN" altLang="en-US" sz="2400" dirty="0"/>
              <a:t>日成立。同年</a:t>
            </a:r>
            <a:r>
              <a:rPr lang="en-US" altLang="zh-CN" sz="2400" dirty="0"/>
              <a:t>10</a:t>
            </a:r>
            <a:r>
              <a:rPr lang="zh-CN" altLang="en-US" sz="2400" dirty="0"/>
              <a:t>月，经济社会理事会成为联合国的一个专门机构，</a:t>
            </a:r>
            <a:endParaRPr lang="zh-CN" altLang="en-US" sz="2400" dirty="0"/>
          </a:p>
        </p:txBody>
      </p:sp>
      <p:sp>
        <p:nvSpPr>
          <p:cNvPr id="3" name="文本框 2"/>
          <p:cNvSpPr txBox="1"/>
          <p:nvPr/>
        </p:nvSpPr>
        <p:spPr>
          <a:xfrm>
            <a:off x="849630" y="3466263"/>
            <a:ext cx="10054590" cy="830997"/>
          </a:xfrm>
          <a:prstGeom prst="rect">
            <a:avLst/>
          </a:prstGeom>
          <a:noFill/>
        </p:spPr>
        <p:txBody>
          <a:bodyPr wrap="square">
            <a:spAutoFit/>
          </a:bodyPr>
          <a:lstStyle/>
          <a:p>
            <a:r>
              <a:rPr lang="zh-CN" altLang="en-US" sz="2400" dirty="0"/>
              <a:t>国际民航组织制定了六项航空安全公约，最近一项是</a:t>
            </a:r>
            <a:r>
              <a:rPr lang="en-US" altLang="zh-CN" sz="2400" dirty="0"/>
              <a:t>2010</a:t>
            </a:r>
            <a:r>
              <a:rPr lang="zh-CN" altLang="en-US" sz="2400" dirty="0"/>
              <a:t>年召开的</a:t>
            </a:r>
            <a:r>
              <a:rPr lang="en-US" altLang="zh-CN" sz="2400" dirty="0"/>
              <a:t>《</a:t>
            </a:r>
            <a:r>
              <a:rPr lang="zh-CN" altLang="en-US" sz="2400" dirty="0"/>
              <a:t>北京公约和议定书</a:t>
            </a:r>
            <a:r>
              <a:rPr lang="en-US" altLang="zh-CN" sz="2400" dirty="0"/>
              <a:t>》</a:t>
            </a:r>
            <a:r>
              <a:rPr lang="zh-CN" altLang="en-US" sz="2400" dirty="0"/>
              <a:t>。</a:t>
            </a:r>
            <a:endParaRPr lang="zh-CN" altLang="en-US" sz="2400"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7.2.1 The International Conventions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838200" y="1111683"/>
            <a:ext cx="10054590" cy="830997"/>
          </a:xfrm>
          <a:prstGeom prst="rect">
            <a:avLst/>
          </a:prstGeom>
          <a:noFill/>
        </p:spPr>
        <p:txBody>
          <a:bodyPr wrap="square">
            <a:spAutoFit/>
          </a:bodyPr>
          <a:lstStyle/>
          <a:p>
            <a:r>
              <a:rPr lang="zh-CN" altLang="en-US" sz="2400" dirty="0"/>
              <a:t>国际民航组织制定了六项航空安全公约，最近一项是</a:t>
            </a:r>
            <a:r>
              <a:rPr lang="en-US" altLang="zh-CN" sz="2400" dirty="0"/>
              <a:t>2010</a:t>
            </a:r>
            <a:r>
              <a:rPr lang="zh-CN" altLang="en-US" sz="2400" dirty="0"/>
              <a:t>年召开的</a:t>
            </a:r>
            <a:r>
              <a:rPr lang="en-US" altLang="zh-CN" sz="2400" dirty="0"/>
              <a:t>《</a:t>
            </a:r>
            <a:r>
              <a:rPr lang="zh-CN" altLang="en-US" sz="2400" dirty="0"/>
              <a:t>北京公约和议定书</a:t>
            </a:r>
            <a:r>
              <a:rPr lang="en-US" altLang="zh-CN" sz="2400" dirty="0"/>
              <a:t>》</a:t>
            </a:r>
            <a:r>
              <a:rPr lang="zh-CN" altLang="en-US" sz="2400" dirty="0"/>
              <a:t>。</a:t>
            </a:r>
            <a:endParaRPr lang="zh-CN" altLang="en-US" sz="2400" dirty="0"/>
          </a:p>
        </p:txBody>
      </p:sp>
      <p:pic>
        <p:nvPicPr>
          <p:cNvPr id="9" name="图片 8"/>
          <p:cNvPicPr>
            <a:picLocks noChangeAspect="1"/>
          </p:cNvPicPr>
          <p:nvPr/>
        </p:nvPicPr>
        <p:blipFill>
          <a:blip r:embed="rId1"/>
          <a:stretch>
            <a:fillRect/>
          </a:stretch>
        </p:blipFill>
        <p:spPr>
          <a:xfrm>
            <a:off x="838200" y="1942680"/>
            <a:ext cx="7938244" cy="3383700"/>
          </a:xfrm>
          <a:prstGeom prst="rect">
            <a:avLst/>
          </a:prstGeom>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7.3 Passenger Baggage Security Procedures</a:t>
            </a:r>
            <a:br>
              <a:rPr lang="en-US" altLang="zh-CN" sz="3200" b="1" dirty="0"/>
            </a:br>
            <a:endParaRPr lang="zh-CN" altLang="en-US" sz="3200" b="1" dirty="0"/>
          </a:p>
        </p:txBody>
      </p:sp>
      <p:sp>
        <p:nvSpPr>
          <p:cNvPr id="3" name="内容占位符 2"/>
          <p:cNvSpPr>
            <a:spLocks noGrp="1"/>
          </p:cNvSpPr>
          <p:nvPr>
            <p:ph idx="1"/>
          </p:nvPr>
        </p:nvSpPr>
        <p:spPr>
          <a:xfrm>
            <a:off x="1168437" y="1455420"/>
            <a:ext cx="10236126" cy="2774576"/>
          </a:xfrm>
        </p:spPr>
        <p:txBody>
          <a:bodyPr/>
          <a:lstStyle/>
          <a:p>
            <a:r>
              <a:rPr lang="en-US" altLang="zh-CN" sz="2400" dirty="0">
                <a:latin typeface="微软雅黑" panose="020B0503020204020204" charset="-122"/>
                <a:ea typeface="微软雅黑" panose="020B0503020204020204" charset="-122"/>
              </a:rPr>
              <a:t>PGSA</a:t>
            </a:r>
            <a:r>
              <a:rPr lang="zh-CN" altLang="en-US" sz="2400" dirty="0">
                <a:latin typeface="微软雅黑" panose="020B0503020204020204" charset="-122"/>
                <a:ea typeface="微软雅黑" panose="020B0503020204020204" charset="-122"/>
              </a:rPr>
              <a:t>在航空安全方面发挥着重要作用。作为机场的一线运营人员，</a:t>
            </a:r>
            <a:r>
              <a:rPr lang="en-US" altLang="zh-CN" sz="2400" dirty="0">
                <a:latin typeface="微软雅黑" panose="020B0503020204020204" charset="-122"/>
                <a:ea typeface="微软雅黑" panose="020B0503020204020204" charset="-122"/>
              </a:rPr>
              <a:t>PGSA</a:t>
            </a:r>
            <a:r>
              <a:rPr lang="zh-CN" altLang="en-US" sz="2400" dirty="0">
                <a:latin typeface="微软雅黑" panose="020B0503020204020204" charset="-122"/>
                <a:ea typeface="微软雅黑" panose="020B0503020204020204" charset="-122"/>
              </a:rPr>
              <a:t>为旅客及其行李办理值机手续。在执行这项任务时，</a:t>
            </a:r>
            <a:r>
              <a:rPr lang="en-US" altLang="zh-CN" sz="2400" dirty="0">
                <a:latin typeface="微软雅黑" panose="020B0503020204020204" charset="-122"/>
                <a:ea typeface="微软雅黑" panose="020B0503020204020204" charset="-122"/>
              </a:rPr>
              <a:t>PGSA</a:t>
            </a:r>
            <a:r>
              <a:rPr lang="zh-CN" altLang="en-US" sz="2400" dirty="0">
                <a:latin typeface="微软雅黑" panose="020B0503020204020204" charset="-122"/>
                <a:ea typeface="微软雅黑" panose="020B0503020204020204" charset="-122"/>
              </a:rPr>
              <a:t>需要了解安全措施作为整体功能的重要性。</a:t>
            </a:r>
            <a:endParaRPr lang="zh-CN" altLang="en-US"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091" y="168722"/>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7.3.1 Security Procedures at Check-in</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585124" y="612844"/>
            <a:ext cx="11283785" cy="5632311"/>
          </a:xfrm>
          <a:prstGeom prst="rect">
            <a:avLst/>
          </a:prstGeom>
          <a:noFill/>
        </p:spPr>
        <p:txBody>
          <a:bodyPr wrap="square">
            <a:spAutoFit/>
          </a:bodyPr>
          <a:lstStyle/>
          <a:p>
            <a:pPr marL="342900" indent="-342900">
              <a:buFont typeface="Arial" panose="020B0604020202020204" pitchFamily="34" charset="0"/>
              <a:buChar char="•"/>
            </a:pPr>
            <a:r>
              <a:rPr lang="zh-CN" altLang="en-US" sz="2400" dirty="0"/>
              <a:t>根据出示的旅行证件核实乘客身份，包括出生日期、证件有效期，确保旅行证件上的姓名与预订中的姓名相匹配，并在旅客照片和自己的护照之间进行视觉比较。</a:t>
            </a:r>
            <a:endParaRPr lang="en-US" altLang="zh-CN" sz="2400" dirty="0"/>
          </a:p>
          <a:p>
            <a:pPr marL="342900" indent="-342900">
              <a:buFont typeface="Arial" panose="020B0604020202020204" pitchFamily="34" charset="0"/>
              <a:buChar char="•"/>
            </a:pPr>
            <a:r>
              <a:rPr lang="zh-CN" altLang="en-US" sz="2400" dirty="0"/>
              <a:t>检查机票的有效性。</a:t>
            </a:r>
            <a:endParaRPr lang="en-US" altLang="zh-CN" sz="2400" dirty="0"/>
          </a:p>
          <a:p>
            <a:pPr marL="342900" indent="-342900">
              <a:buFont typeface="Arial" panose="020B0604020202020204" pitchFamily="34" charset="0"/>
              <a:buChar char="•"/>
            </a:pPr>
            <a:r>
              <a:rPr lang="zh-CN" altLang="en-US" sz="2400" dirty="0"/>
              <a:t>收集高级旅客信息（如有要求）。</a:t>
            </a:r>
            <a:endParaRPr lang="en-US" altLang="zh-CN" sz="2400" dirty="0"/>
          </a:p>
          <a:p>
            <a:pPr marL="342900" indent="-342900">
              <a:buFont typeface="Arial" panose="020B0604020202020204" pitchFamily="34" charset="0"/>
              <a:buChar char="•"/>
            </a:pPr>
            <a:r>
              <a:rPr lang="zh-CN" altLang="en-US" sz="2400" dirty="0"/>
              <a:t>审查签证或入境条件或限制（如果要求）。</a:t>
            </a:r>
            <a:endParaRPr lang="en-US" altLang="zh-CN" sz="2400" dirty="0"/>
          </a:p>
          <a:p>
            <a:pPr marL="342900" indent="-342900">
              <a:buFont typeface="Arial" panose="020B0604020202020204" pitchFamily="34" charset="0"/>
              <a:buChar char="•"/>
            </a:pPr>
            <a:r>
              <a:rPr lang="zh-CN" altLang="en-US" sz="2400" dirty="0"/>
              <a:t>确保文件没有任何篡改迹象。</a:t>
            </a:r>
            <a:endParaRPr lang="en-US" altLang="zh-CN" sz="2400" dirty="0"/>
          </a:p>
          <a:p>
            <a:pPr marL="342900" indent="-342900">
              <a:buFont typeface="Arial" panose="020B0604020202020204" pitchFamily="34" charset="0"/>
              <a:buChar char="•"/>
            </a:pPr>
            <a:r>
              <a:rPr lang="zh-CN" altLang="en-US" sz="2400" dirty="0"/>
              <a:t>通过寻找异常并观察某些情绪特征和</a:t>
            </a:r>
            <a:r>
              <a:rPr lang="en-US" altLang="zh-CN" sz="2400" dirty="0"/>
              <a:t>/</a:t>
            </a:r>
            <a:r>
              <a:rPr lang="zh-CN" altLang="en-US" sz="2400" dirty="0"/>
              <a:t>或肢体语言，评估每位旅客的安全风险。</a:t>
            </a:r>
            <a:endParaRPr lang="en-US" altLang="zh-CN" sz="2400" dirty="0"/>
          </a:p>
          <a:p>
            <a:pPr marL="342900" indent="-342900">
              <a:buFont typeface="Arial" panose="020B0604020202020204" pitchFamily="34" charset="0"/>
              <a:buChar char="•"/>
            </a:pPr>
            <a:r>
              <a:rPr lang="zh-CN" altLang="en-US" sz="2400" dirty="0"/>
              <a:t>报告观察到的任何不守规矩的旅客行为，并将这些旅客的行李列为候补。</a:t>
            </a:r>
            <a:endParaRPr lang="en-US" altLang="zh-CN" sz="2400" dirty="0"/>
          </a:p>
          <a:p>
            <a:pPr marL="342900" indent="-342900">
              <a:buFont typeface="Arial" panose="020B0604020202020204" pitchFamily="34" charset="0"/>
              <a:buChar char="•"/>
            </a:pPr>
            <a:r>
              <a:rPr lang="zh-CN" altLang="en-US" sz="2400" dirty="0"/>
              <a:t>核实旅客没有运输任何不符合安全规定的物品或物质。</a:t>
            </a:r>
            <a:endParaRPr lang="en-US" altLang="zh-CN" sz="2400" dirty="0"/>
          </a:p>
          <a:p>
            <a:pPr marL="342900" indent="-342900">
              <a:buFont typeface="Arial" panose="020B0604020202020204" pitchFamily="34" charset="0"/>
              <a:buChar char="•"/>
            </a:pPr>
            <a:r>
              <a:rPr lang="zh-CN" altLang="en-US" sz="2400" dirty="0"/>
              <a:t>根据要求询问安全问题。</a:t>
            </a:r>
            <a:endParaRPr lang="en-US" altLang="zh-CN" sz="2400" dirty="0"/>
          </a:p>
          <a:p>
            <a:pPr marL="342900" indent="-342900">
              <a:buFont typeface="Arial" panose="020B0604020202020204" pitchFamily="34" charset="0"/>
              <a:buChar char="•"/>
            </a:pPr>
            <a:r>
              <a:rPr lang="zh-CN" altLang="en-US" sz="2400" dirty="0"/>
              <a:t>打印行李标签，给行李贴上标签。</a:t>
            </a:r>
            <a:endParaRPr lang="en-US" altLang="zh-CN" sz="2400" dirty="0"/>
          </a:p>
          <a:p>
            <a:pPr marL="342900" indent="-342900">
              <a:buFont typeface="Arial" panose="020B0604020202020204" pitchFamily="34" charset="0"/>
              <a:buChar char="•"/>
            </a:pPr>
            <a:r>
              <a:rPr lang="zh-CN" altLang="en-US" sz="2400" dirty="0"/>
              <a:t>向旅客提供带有行李标签的行李提取票。</a:t>
            </a:r>
            <a:endParaRPr lang="en-US" altLang="zh-CN" sz="2400" dirty="0"/>
          </a:p>
          <a:p>
            <a:pPr marL="342900" indent="-342900">
              <a:buFont typeface="Arial" panose="020B0604020202020204" pitchFamily="34" charset="0"/>
              <a:buChar char="•"/>
            </a:pPr>
            <a:r>
              <a:rPr lang="zh-CN" altLang="en-US" sz="2400" dirty="0"/>
              <a:t>打印并向旅客发放登机牌。</a:t>
            </a:r>
            <a:endParaRPr lang="en-US" altLang="zh-CN" sz="2400" dirty="0"/>
          </a:p>
          <a:p>
            <a:pPr marL="342900" indent="-342900">
              <a:buFont typeface="Arial" panose="020B0604020202020204" pitchFamily="34" charset="0"/>
              <a:buChar char="•"/>
            </a:pPr>
            <a:r>
              <a:rPr lang="zh-CN" altLang="en-US" sz="2400" dirty="0"/>
              <a:t>确保行李标签的安全。</a:t>
            </a:r>
            <a:endParaRPr lang="en-US" altLang="zh-CN" sz="2400" dirty="0"/>
          </a:p>
          <a:p>
            <a:pPr marL="342900" indent="-342900">
              <a:buFont typeface="Arial" panose="020B0604020202020204" pitchFamily="34" charset="0"/>
              <a:buChar char="•"/>
            </a:pPr>
            <a:r>
              <a:rPr lang="zh-CN" altLang="en-US" sz="2400" dirty="0"/>
              <a:t>建议旅客锁好行李并能识别自己的行李。</a:t>
            </a:r>
            <a:endParaRPr lang="zh-CN" altLang="en-US" sz="2400"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091" y="335174"/>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7.3.2 Asking the Security Questions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585124" y="966862"/>
            <a:ext cx="11283785" cy="830997"/>
          </a:xfrm>
          <a:prstGeom prst="rect">
            <a:avLst/>
          </a:prstGeom>
          <a:noFill/>
        </p:spPr>
        <p:txBody>
          <a:bodyPr wrap="square">
            <a:spAutoFit/>
          </a:bodyPr>
          <a:lstStyle/>
          <a:p>
            <a:r>
              <a:rPr lang="en-US" altLang="zh-CN" sz="2400" dirty="0"/>
              <a:t>PGSAS</a:t>
            </a:r>
            <a:r>
              <a:rPr lang="zh-CN" altLang="en-US" sz="2400" dirty="0"/>
              <a:t>需要提出以下问题，这些问题也可能显示在值机柜台的标牌上。如果旅客使用自助值机设施，屏幕将显示相关限制和问题。</a:t>
            </a:r>
            <a:endParaRPr lang="zh-CN" altLang="en-US" sz="2400" dirty="0"/>
          </a:p>
        </p:txBody>
      </p:sp>
      <p:pic>
        <p:nvPicPr>
          <p:cNvPr id="8" name="图片 7"/>
          <p:cNvPicPr>
            <a:picLocks noChangeAspect="1"/>
          </p:cNvPicPr>
          <p:nvPr/>
        </p:nvPicPr>
        <p:blipFill>
          <a:blip r:embed="rId1"/>
          <a:stretch>
            <a:fillRect/>
          </a:stretch>
        </p:blipFill>
        <p:spPr>
          <a:xfrm>
            <a:off x="585124" y="2067339"/>
            <a:ext cx="9592953" cy="2118931"/>
          </a:xfrm>
          <a:prstGeom prst="rect">
            <a:avLst/>
          </a:prstGeom>
        </p:spPr>
      </p:pic>
      <p:sp>
        <p:nvSpPr>
          <p:cNvPr id="9" name="文本框 8"/>
          <p:cNvSpPr txBox="1"/>
          <p:nvPr/>
        </p:nvSpPr>
        <p:spPr>
          <a:xfrm>
            <a:off x="609600" y="4229145"/>
            <a:ext cx="11283785" cy="830997"/>
          </a:xfrm>
          <a:prstGeom prst="rect">
            <a:avLst/>
          </a:prstGeom>
          <a:noFill/>
        </p:spPr>
        <p:txBody>
          <a:bodyPr wrap="square">
            <a:spAutoFit/>
          </a:bodyPr>
          <a:lstStyle/>
          <a:p>
            <a:r>
              <a:rPr lang="zh-CN" altLang="en-US" sz="2400" dirty="0"/>
              <a:t>如果任何问题的答案为“否”，则必须对行李进行搜查。在将旅客转交至安检处进行搜查或安检之前，必须询问其他适当的问题以确定问题的性质。</a:t>
            </a:r>
            <a:endParaRPr lang="zh-CN" altLang="en-US" sz="2400" dirty="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091" y="335174"/>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7.3.2 Asking the Security Questions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955370" y="1595512"/>
            <a:ext cx="9574530" cy="1569660"/>
          </a:xfrm>
          <a:prstGeom prst="rect">
            <a:avLst/>
          </a:prstGeom>
          <a:noFill/>
        </p:spPr>
        <p:txBody>
          <a:bodyPr wrap="square">
            <a:spAutoFit/>
          </a:bodyPr>
          <a:lstStyle/>
          <a:p>
            <a:r>
              <a:rPr lang="en-US" altLang="zh-CN" sz="2400" dirty="0">
                <a:latin typeface="+mn-ea"/>
              </a:rPr>
              <a:t>PGSAS</a:t>
            </a:r>
            <a:r>
              <a:rPr lang="zh-CN" altLang="en-US" sz="2400" dirty="0">
                <a:latin typeface="+mn-ea"/>
              </a:rPr>
              <a:t>也可能参与处理不允许和“被驱逐出境的乘客。前者是旅行证件不足，无法进入目的国的乘客，而后者是已经进入一个国家，但随后被驱逐出境。</a:t>
            </a:r>
            <a:r>
              <a:rPr lang="en-US" altLang="zh-CN" sz="2400" dirty="0">
                <a:latin typeface="+mn-ea"/>
              </a:rPr>
              <a:t>PGSA</a:t>
            </a:r>
            <a:r>
              <a:rPr lang="zh-CN" altLang="en-US" sz="2400" dirty="0">
                <a:latin typeface="+mn-ea"/>
              </a:rPr>
              <a:t>应认识到这些乘客可能会构成安全风险，必须按照程序（</a:t>
            </a:r>
            <a:r>
              <a:rPr lang="en-US" altLang="zh-CN" sz="2400" dirty="0">
                <a:latin typeface="+mn-ea"/>
              </a:rPr>
              <a:t>IATA AHM 051 and 120</a:t>
            </a:r>
            <a:r>
              <a:rPr lang="zh-CN" altLang="en-US" sz="2400" dirty="0">
                <a:latin typeface="+mn-ea"/>
              </a:rPr>
              <a:t>）处理。</a:t>
            </a:r>
            <a:endParaRPr lang="zh-CN" altLang="en-US" sz="2400" dirty="0">
              <a:latin typeface="+mn-ea"/>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091" y="335174"/>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7.3.3 Weapons and Ammunition</a:t>
            </a: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10" name="图片 9"/>
          <p:cNvPicPr>
            <a:picLocks noChangeAspect="1"/>
          </p:cNvPicPr>
          <p:nvPr/>
        </p:nvPicPr>
        <p:blipFill>
          <a:blip r:embed="rId1"/>
          <a:stretch>
            <a:fillRect/>
          </a:stretch>
        </p:blipFill>
        <p:spPr>
          <a:xfrm>
            <a:off x="1063621" y="944572"/>
            <a:ext cx="9683757" cy="2753819"/>
          </a:xfrm>
          <a:prstGeom prst="rect">
            <a:avLst/>
          </a:prstGeom>
        </p:spPr>
      </p:pic>
      <p:sp>
        <p:nvSpPr>
          <p:cNvPr id="11" name="文本框 10"/>
          <p:cNvSpPr txBox="1"/>
          <p:nvPr/>
        </p:nvSpPr>
        <p:spPr>
          <a:xfrm>
            <a:off x="1063621" y="3892290"/>
            <a:ext cx="9574530" cy="830997"/>
          </a:xfrm>
          <a:prstGeom prst="rect">
            <a:avLst/>
          </a:prstGeom>
          <a:noFill/>
        </p:spPr>
        <p:txBody>
          <a:bodyPr wrap="square">
            <a:spAutoFit/>
          </a:bodyPr>
          <a:lstStyle/>
          <a:p>
            <a:r>
              <a:rPr lang="zh-CN" altLang="en-US" sz="2400" dirty="0">
                <a:latin typeface="+mn-ea"/>
              </a:rPr>
              <a:t>可能有两类旅客携带武器。第一类是机上武装空警，第二类是已宣布为携带行李运输武器的旅客。</a:t>
            </a:r>
            <a:endParaRPr lang="zh-CN" altLang="en-US" sz="2400" dirty="0">
              <a:latin typeface="+mn-ea"/>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091" y="335174"/>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7.3.3 Weapons and Ammunition</a:t>
            </a: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743581" y="1069080"/>
            <a:ext cx="9574530" cy="2308324"/>
          </a:xfrm>
          <a:prstGeom prst="rect">
            <a:avLst/>
          </a:prstGeom>
          <a:noFill/>
        </p:spPr>
        <p:txBody>
          <a:bodyPr wrap="square">
            <a:spAutoFit/>
          </a:bodyPr>
          <a:lstStyle/>
          <a:p>
            <a:pPr marL="342900" indent="-342900">
              <a:buFont typeface="Arial" panose="020B0604020202020204" pitchFamily="34" charset="0"/>
              <a:buChar char="•"/>
            </a:pPr>
            <a:r>
              <a:rPr lang="en-US" altLang="zh-CN" sz="2400" dirty="0">
                <a:latin typeface="+mn-ea"/>
              </a:rPr>
              <a:t>Armed on Board-air Marshals</a:t>
            </a:r>
            <a:endParaRPr lang="en-US" altLang="zh-CN" sz="2400" dirty="0">
              <a:latin typeface="+mn-ea"/>
            </a:endParaRPr>
          </a:p>
          <a:p>
            <a:r>
              <a:rPr lang="zh-CN" altLang="en-US" sz="2400" dirty="0">
                <a:latin typeface="+mn-ea"/>
              </a:rPr>
              <a:t>在检查武装空警的程序中，</a:t>
            </a:r>
            <a:r>
              <a:rPr lang="en-US" altLang="zh-CN" sz="2400" dirty="0">
                <a:latin typeface="+mn-ea"/>
              </a:rPr>
              <a:t>PGSA</a:t>
            </a:r>
            <a:r>
              <a:rPr lang="zh-CN" altLang="en-US" sz="2400" dirty="0">
                <a:latin typeface="+mn-ea"/>
              </a:rPr>
              <a:t>为旅客办理值机手续，并通知机长（</a:t>
            </a:r>
            <a:r>
              <a:rPr lang="en-US" altLang="zh-CN" sz="2400" dirty="0" err="1">
                <a:latin typeface="+mn-ea"/>
              </a:rPr>
              <a:t>PlC</a:t>
            </a:r>
            <a:r>
              <a:rPr lang="zh-CN" altLang="en-US" sz="2400" dirty="0">
                <a:latin typeface="+mn-ea"/>
              </a:rPr>
              <a:t>）和配载部门机上有授权的武装乘客，提供指定的座位号并输入所需注释，以完成旅客名单。</a:t>
            </a:r>
            <a:endParaRPr lang="en-US" altLang="zh-CN" sz="2400" dirty="0">
              <a:latin typeface="+mn-ea"/>
            </a:endParaRPr>
          </a:p>
          <a:p>
            <a:pPr marL="342900" indent="-342900">
              <a:buFont typeface="Arial" panose="020B0604020202020204" pitchFamily="34" charset="0"/>
              <a:buChar char="•"/>
            </a:pPr>
            <a:r>
              <a:rPr lang="en-US" altLang="zh-CN" sz="2400" dirty="0">
                <a:latin typeface="+mn-ea"/>
              </a:rPr>
              <a:t>Passenger with Weapons as Baggage</a:t>
            </a:r>
            <a:endParaRPr lang="en-US" altLang="zh-CN" sz="2400" dirty="0">
              <a:latin typeface="+mn-ea"/>
            </a:endParaRPr>
          </a:p>
          <a:p>
            <a:pPr marL="342900" indent="-342900">
              <a:buFont typeface="Arial" panose="020B0604020202020204" pitchFamily="34" charset="0"/>
              <a:buChar char="•"/>
            </a:pPr>
            <a:endParaRPr lang="zh-CN" altLang="en-US" sz="2400" dirty="0">
              <a:latin typeface="+mn-ea"/>
            </a:endParaRPr>
          </a:p>
        </p:txBody>
      </p:sp>
      <p:pic>
        <p:nvPicPr>
          <p:cNvPr id="8" name="图片 7"/>
          <p:cNvPicPr>
            <a:picLocks noChangeAspect="1"/>
          </p:cNvPicPr>
          <p:nvPr/>
        </p:nvPicPr>
        <p:blipFill>
          <a:blip r:embed="rId1"/>
          <a:stretch>
            <a:fillRect/>
          </a:stretch>
        </p:blipFill>
        <p:spPr>
          <a:xfrm>
            <a:off x="1154101" y="3058136"/>
            <a:ext cx="9964321" cy="2308324"/>
          </a:xfrm>
          <a:prstGeom prst="rect">
            <a:avLst/>
          </a:prstGeom>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7.4 Passenger and Baggage Reconciliation Procedures</a:t>
            </a:r>
            <a:br>
              <a:rPr lang="en-US" altLang="zh-CN" sz="3200" b="1" dirty="0"/>
            </a:br>
            <a:endParaRPr lang="zh-CN" altLang="en-US" sz="3200" b="1" dirty="0"/>
          </a:p>
        </p:txBody>
      </p:sp>
      <p:sp>
        <p:nvSpPr>
          <p:cNvPr id="3" name="内容占位符 2"/>
          <p:cNvSpPr>
            <a:spLocks noGrp="1"/>
          </p:cNvSpPr>
          <p:nvPr>
            <p:ph idx="1"/>
          </p:nvPr>
        </p:nvSpPr>
        <p:spPr>
          <a:xfrm>
            <a:off x="1168437" y="1455420"/>
            <a:ext cx="10236126" cy="714039"/>
          </a:xfrm>
        </p:spPr>
        <p:txBody>
          <a:bodyPr/>
          <a:lstStyle/>
          <a:p>
            <a:r>
              <a:rPr lang="zh-CN" altLang="en-US" sz="2400" dirty="0">
                <a:latin typeface="微软雅黑" panose="020B0503020204020204" charset="-122"/>
                <a:ea typeface="微软雅黑" panose="020B0503020204020204" charset="-122"/>
              </a:rPr>
              <a:t>托运行李与登机旅客的核对是</a:t>
            </a:r>
            <a:r>
              <a:rPr lang="en-US" altLang="zh-CN" sz="2400" dirty="0">
                <a:latin typeface="微软雅黑" panose="020B0503020204020204" charset="-122"/>
                <a:ea typeface="微软雅黑" panose="020B0503020204020204" charset="-122"/>
              </a:rPr>
              <a:t>PGSA</a:t>
            </a:r>
            <a:r>
              <a:rPr lang="zh-CN" altLang="en-US" sz="2400" dirty="0">
                <a:latin typeface="微软雅黑" panose="020B0503020204020204" charset="-122"/>
                <a:ea typeface="微软雅黑" panose="020B0503020204020204" charset="-122"/>
              </a:rPr>
              <a:t>需要执行的一项强制性安全措施。</a:t>
            </a:r>
            <a:endParaRPr lang="zh-CN" altLang="en-US"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8" name="图片 7"/>
          <p:cNvPicPr>
            <a:picLocks noChangeAspect="1"/>
          </p:cNvPicPr>
          <p:nvPr/>
        </p:nvPicPr>
        <p:blipFill>
          <a:blip r:embed="rId1"/>
          <a:stretch>
            <a:fillRect/>
          </a:stretch>
        </p:blipFill>
        <p:spPr>
          <a:xfrm>
            <a:off x="1168437" y="2211592"/>
            <a:ext cx="8719634" cy="1615687"/>
          </a:xfrm>
          <a:prstGeom prst="rect">
            <a:avLst/>
          </a:prstGeom>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dirty="0">
              <a:ln>
                <a:noFill/>
              </a:ln>
              <a:solidFill>
                <a:srgbClr val="1E32FA"/>
              </a:solidFill>
              <a:effectLst/>
              <a:uLnTx/>
              <a:uFillTx/>
              <a:latin typeface="Aktiv Grotesk"/>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pic>
        <p:nvPicPr>
          <p:cNvPr id="11" name="Picture Placeholder 10"/>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1918" r="11516"/>
          <a:stretch>
            <a:fillRect/>
          </a:stretch>
        </p:blipFill>
        <p:spPr>
          <a:xfrm>
            <a:off x="6096000" y="-1"/>
            <a:ext cx="6096001" cy="6111545"/>
          </a:xfrm>
        </p:spPr>
      </p:pic>
      <p:grpSp>
        <p:nvGrpSpPr>
          <p:cNvPr id="37" name="组合 36"/>
          <p:cNvGrpSpPr/>
          <p:nvPr/>
        </p:nvGrpSpPr>
        <p:grpSpPr>
          <a:xfrm>
            <a:off x="1056438" y="197171"/>
            <a:ext cx="2516528" cy="240965"/>
            <a:chOff x="690678" y="725490"/>
            <a:chExt cx="2516528" cy="240965"/>
          </a:xfrm>
        </p:grpSpPr>
        <p:grpSp>
          <p:nvGrpSpPr>
            <p:cNvPr id="38" name="组合 37"/>
            <p:cNvGrpSpPr/>
            <p:nvPr/>
          </p:nvGrpSpPr>
          <p:grpSpPr>
            <a:xfrm>
              <a:off x="690678" y="725490"/>
              <a:ext cx="324000" cy="240965"/>
              <a:chOff x="690678" y="987744"/>
              <a:chExt cx="324000" cy="240965"/>
            </a:xfrm>
          </p:grpSpPr>
          <p:sp>
            <p:nvSpPr>
              <p:cNvPr id="43" name="矩形: 圆角 42"/>
              <p:cNvSpPr/>
              <p:nvPr>
                <p:custDataLst>
                  <p:tags r:id="rId2"/>
                </p:custDataLst>
              </p:nvPr>
            </p:nvSpPr>
            <p:spPr>
              <a:xfrm>
                <a:off x="690678" y="987744"/>
                <a:ext cx="324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4" name="矩形: 圆角 43"/>
              <p:cNvSpPr/>
              <p:nvPr>
                <p:custDataLst>
                  <p:tags r:id="rId3"/>
                </p:custDataLst>
              </p:nvPr>
            </p:nvSpPr>
            <p:spPr>
              <a:xfrm>
                <a:off x="690678" y="1085367"/>
                <a:ext cx="261987"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5" name="矩形: 圆角 44"/>
              <p:cNvSpPr/>
              <p:nvPr>
                <p:custDataLst>
                  <p:tags r:id="rId4"/>
                </p:custDataLst>
              </p:nvPr>
            </p:nvSpPr>
            <p:spPr>
              <a:xfrm>
                <a:off x="690678" y="1182990"/>
                <a:ext cx="216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grpSp>
        <p:grpSp>
          <p:nvGrpSpPr>
            <p:cNvPr id="39" name="组合 38"/>
            <p:cNvGrpSpPr/>
            <p:nvPr/>
          </p:nvGrpSpPr>
          <p:grpSpPr>
            <a:xfrm flipH="1" flipV="1">
              <a:off x="2883206" y="725490"/>
              <a:ext cx="324000" cy="240965"/>
              <a:chOff x="690678" y="987744"/>
              <a:chExt cx="324000" cy="240965"/>
            </a:xfrm>
          </p:grpSpPr>
          <p:sp>
            <p:nvSpPr>
              <p:cNvPr id="40" name="矩形: 圆角 39"/>
              <p:cNvSpPr/>
              <p:nvPr>
                <p:custDataLst>
                  <p:tags r:id="rId5"/>
                </p:custDataLst>
              </p:nvPr>
            </p:nvSpPr>
            <p:spPr>
              <a:xfrm>
                <a:off x="690678" y="987744"/>
                <a:ext cx="324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41" name="矩形: 圆角 40"/>
              <p:cNvSpPr/>
              <p:nvPr>
                <p:custDataLst>
                  <p:tags r:id="rId6"/>
                </p:custDataLst>
              </p:nvPr>
            </p:nvSpPr>
            <p:spPr>
              <a:xfrm>
                <a:off x="690678" y="1085367"/>
                <a:ext cx="261987"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2" name="矩形: 圆角 41"/>
              <p:cNvSpPr/>
              <p:nvPr>
                <p:custDataLst>
                  <p:tags r:id="rId7"/>
                </p:custDataLst>
              </p:nvPr>
            </p:nvSpPr>
            <p:spPr>
              <a:xfrm>
                <a:off x="690678" y="1182990"/>
                <a:ext cx="216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grpSp>
      </p:grpSp>
      <p:sp>
        <p:nvSpPr>
          <p:cNvPr id="88" name="矩形: 圆角 87"/>
          <p:cNvSpPr/>
          <p:nvPr>
            <p:custDataLst>
              <p:tags r:id="rId8"/>
            </p:custDataLst>
          </p:nvPr>
        </p:nvSpPr>
        <p:spPr>
          <a:xfrm>
            <a:off x="468379" y="908049"/>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90" name="文本框 89"/>
          <p:cNvSpPr txBox="1"/>
          <p:nvPr>
            <p:custDataLst>
              <p:tags r:id="rId9"/>
            </p:custDataLst>
          </p:nvPr>
        </p:nvSpPr>
        <p:spPr>
          <a:xfrm>
            <a:off x="619125" y="1263650"/>
            <a:ext cx="333057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Introduction to Airport &amp; Airline Ground Operations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92" name="矩形: 圆角 91"/>
          <p:cNvSpPr/>
          <p:nvPr>
            <p:custDataLst>
              <p:tags r:id="rId10"/>
            </p:custDataLst>
          </p:nvPr>
        </p:nvSpPr>
        <p:spPr>
          <a:xfrm>
            <a:off x="618875" y="553145"/>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94" name="文本框 93"/>
          <p:cNvSpPr txBox="1"/>
          <p:nvPr>
            <p:custDataLst>
              <p:tags r:id="rId11"/>
            </p:custDataLst>
          </p:nvPr>
        </p:nvSpPr>
        <p:spPr>
          <a:xfrm>
            <a:off x="687419" y="593191"/>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Module1</a:t>
            </a:r>
            <a:endPar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endParaRPr>
          </a:p>
        </p:txBody>
      </p:sp>
      <p:sp>
        <p:nvSpPr>
          <p:cNvPr id="96" name="矩形: 圆角 95"/>
          <p:cNvSpPr/>
          <p:nvPr>
            <p:custDataLst>
              <p:tags r:id="rId12"/>
            </p:custDataLst>
          </p:nvPr>
        </p:nvSpPr>
        <p:spPr>
          <a:xfrm>
            <a:off x="471980" y="2569329"/>
            <a:ext cx="3685851" cy="1433702"/>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98" name="文本框 97"/>
          <p:cNvSpPr txBox="1"/>
          <p:nvPr>
            <p:custDataLst>
              <p:tags r:id="rId13"/>
            </p:custDataLst>
          </p:nvPr>
        </p:nvSpPr>
        <p:spPr>
          <a:xfrm>
            <a:off x="619125" y="2904808"/>
            <a:ext cx="3375025" cy="97599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Computer Reservations and Departure Control Systems Function</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100" name="矩形: 圆角 99"/>
          <p:cNvSpPr/>
          <p:nvPr>
            <p:custDataLst>
              <p:tags r:id="rId14"/>
            </p:custDataLst>
          </p:nvPr>
        </p:nvSpPr>
        <p:spPr>
          <a:xfrm>
            <a:off x="627835" y="2426221"/>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02" name="文本框 101"/>
          <p:cNvSpPr txBox="1"/>
          <p:nvPr>
            <p:custDataLst>
              <p:tags r:id="rId15"/>
            </p:custDataLst>
          </p:nvPr>
        </p:nvSpPr>
        <p:spPr>
          <a:xfrm>
            <a:off x="696379" y="2450768"/>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Module2</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157" name="任意多边形: 形状 156"/>
          <p:cNvSpPr/>
          <p:nvPr>
            <p:custDataLst>
              <p:tags r:id="rId16"/>
            </p:custDataLst>
          </p:nvPr>
        </p:nvSpPr>
        <p:spPr>
          <a:xfrm>
            <a:off x="0" y="6743780"/>
            <a:ext cx="12192000" cy="114219"/>
          </a:xfrm>
          <a:custGeom>
            <a:avLst/>
            <a:gdLst>
              <a:gd name="connsiteX0" fmla="*/ 50193 w 12192000"/>
              <a:gd name="connsiteY0" fmla="*/ 0 h 462946"/>
              <a:gd name="connsiteX1" fmla="*/ 12141806 w 12192000"/>
              <a:gd name="connsiteY1" fmla="*/ 0 h 462946"/>
              <a:gd name="connsiteX2" fmla="*/ 12179645 w 12192000"/>
              <a:gd name="connsiteY2" fmla="*/ 7639 h 462946"/>
              <a:gd name="connsiteX3" fmla="*/ 12192000 w 12192000"/>
              <a:gd name="connsiteY3" fmla="*/ 15970 h 462946"/>
              <a:gd name="connsiteX4" fmla="*/ 12192000 w 12192000"/>
              <a:gd name="connsiteY4" fmla="*/ 462946 h 462946"/>
              <a:gd name="connsiteX5" fmla="*/ 0 w 12192000"/>
              <a:gd name="connsiteY5" fmla="*/ 462946 h 462946"/>
              <a:gd name="connsiteX6" fmla="*/ 0 w 12192000"/>
              <a:gd name="connsiteY6" fmla="*/ 15969 h 462946"/>
              <a:gd name="connsiteX7" fmla="*/ 12355 w 12192000"/>
              <a:gd name="connsiteY7" fmla="*/ 7639 h 462946"/>
              <a:gd name="connsiteX8" fmla="*/ 50193 w 12192000"/>
              <a:gd name="connsiteY8" fmla="*/ 0 h 46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62946">
                <a:moveTo>
                  <a:pt x="50193" y="0"/>
                </a:moveTo>
                <a:lnTo>
                  <a:pt x="12141806" y="0"/>
                </a:lnTo>
                <a:cubicBezTo>
                  <a:pt x="12155228" y="0"/>
                  <a:pt x="12168015" y="2720"/>
                  <a:pt x="12179645" y="7639"/>
                </a:cubicBezTo>
                <a:lnTo>
                  <a:pt x="12192000" y="15970"/>
                </a:lnTo>
                <a:lnTo>
                  <a:pt x="12192000" y="462946"/>
                </a:lnTo>
                <a:lnTo>
                  <a:pt x="0" y="462946"/>
                </a:lnTo>
                <a:lnTo>
                  <a:pt x="0" y="15969"/>
                </a:lnTo>
                <a:lnTo>
                  <a:pt x="12355" y="7639"/>
                </a:lnTo>
                <a:cubicBezTo>
                  <a:pt x="23985" y="2720"/>
                  <a:pt x="36771" y="0"/>
                  <a:pt x="50193" y="0"/>
                </a:cubicBez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0" name="矩形: 圆角 2"/>
          <p:cNvSpPr/>
          <p:nvPr>
            <p:custDataLst>
              <p:tags r:id="rId17"/>
            </p:custDataLst>
          </p:nvPr>
        </p:nvSpPr>
        <p:spPr>
          <a:xfrm>
            <a:off x="477339" y="4305673"/>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12" name="文本框 11"/>
          <p:cNvSpPr txBox="1"/>
          <p:nvPr>
            <p:custDataLst>
              <p:tags r:id="rId18"/>
            </p:custDataLst>
          </p:nvPr>
        </p:nvSpPr>
        <p:spPr>
          <a:xfrm>
            <a:off x="601912" y="4610010"/>
            <a:ext cx="3676458" cy="953723"/>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Check-In Procedures for Passengers and their Baggage(Airport &amp; Off-Site)</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14" name="矩形: 圆角 4"/>
          <p:cNvSpPr/>
          <p:nvPr>
            <p:custDataLst>
              <p:tags r:id="rId19"/>
            </p:custDataLst>
          </p:nvPr>
        </p:nvSpPr>
        <p:spPr>
          <a:xfrm>
            <a:off x="601912" y="4114691"/>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5" name="文本框 14"/>
          <p:cNvSpPr txBox="1"/>
          <p:nvPr>
            <p:custDataLst>
              <p:tags r:id="rId20"/>
            </p:custDataLst>
          </p:nvPr>
        </p:nvSpPr>
        <p:spPr>
          <a:xfrm>
            <a:off x="696379" y="4135940"/>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Module3</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16" name="矩形: 圆角 6"/>
          <p:cNvSpPr/>
          <p:nvPr>
            <p:custDataLst>
              <p:tags r:id="rId21"/>
            </p:custDataLst>
          </p:nvPr>
        </p:nvSpPr>
        <p:spPr>
          <a:xfrm>
            <a:off x="4332165" y="899082"/>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17" name="文本框 16"/>
          <p:cNvSpPr txBox="1"/>
          <p:nvPr>
            <p:custDataLst>
              <p:tags r:id="rId22"/>
            </p:custDataLst>
          </p:nvPr>
        </p:nvSpPr>
        <p:spPr>
          <a:xfrm>
            <a:off x="4491355" y="1127443"/>
            <a:ext cx="3440430" cy="97599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Conditions of Carriage, Boarding Procedures and Close-Out Messaging</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18" name="矩形: 圆角 8"/>
          <p:cNvSpPr/>
          <p:nvPr>
            <p:custDataLst>
              <p:tags r:id="rId23"/>
            </p:custDataLst>
          </p:nvPr>
        </p:nvSpPr>
        <p:spPr>
          <a:xfrm>
            <a:off x="4482661" y="544178"/>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9" name="文本框 18"/>
          <p:cNvSpPr txBox="1"/>
          <p:nvPr>
            <p:custDataLst>
              <p:tags r:id="rId24"/>
            </p:custDataLst>
          </p:nvPr>
        </p:nvSpPr>
        <p:spPr>
          <a:xfrm>
            <a:off x="4551205" y="584224"/>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Module4</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20" name="矩形: 圆角 10"/>
          <p:cNvSpPr/>
          <p:nvPr>
            <p:custDataLst>
              <p:tags r:id="rId25"/>
            </p:custDataLst>
          </p:nvPr>
        </p:nvSpPr>
        <p:spPr>
          <a:xfrm>
            <a:off x="4335766" y="2560362"/>
            <a:ext cx="3685851" cy="1433702"/>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highlight>
                <a:srgbClr val="0000FF"/>
              </a:highlight>
              <a:uLnTx/>
              <a:uFillTx/>
              <a:latin typeface="思源黑体 CN Light"/>
              <a:ea typeface="+mn-ea"/>
              <a:cs typeface="+mn-cs"/>
            </a:endParaRPr>
          </a:p>
        </p:txBody>
      </p:sp>
      <p:sp>
        <p:nvSpPr>
          <p:cNvPr id="21" name="文本框 20"/>
          <p:cNvSpPr txBox="1"/>
          <p:nvPr>
            <p:custDataLst>
              <p:tags r:id="rId26"/>
            </p:custDataLst>
          </p:nvPr>
        </p:nvSpPr>
        <p:spPr>
          <a:xfrm>
            <a:off x="4491355" y="2970530"/>
            <a:ext cx="315531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Dangerous Goods </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Regulations</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22" name="矩形: 圆角 12"/>
          <p:cNvSpPr/>
          <p:nvPr>
            <p:custDataLst>
              <p:tags r:id="rId27"/>
            </p:custDataLst>
          </p:nvPr>
        </p:nvSpPr>
        <p:spPr>
          <a:xfrm>
            <a:off x="4491621" y="2417254"/>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23" name="文本框 22"/>
          <p:cNvSpPr txBox="1"/>
          <p:nvPr>
            <p:custDataLst>
              <p:tags r:id="rId28"/>
            </p:custDataLst>
          </p:nvPr>
        </p:nvSpPr>
        <p:spPr>
          <a:xfrm>
            <a:off x="4560165" y="2441801"/>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Module5</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25" name="矩形: 圆角 16"/>
          <p:cNvSpPr/>
          <p:nvPr>
            <p:custDataLst>
              <p:tags r:id="rId29"/>
            </p:custDataLst>
          </p:nvPr>
        </p:nvSpPr>
        <p:spPr>
          <a:xfrm>
            <a:off x="8277109" y="908049"/>
            <a:ext cx="3530745" cy="1412452"/>
          </a:xfrm>
          <a:prstGeom prst="round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zh-CN" altLang="en-US" dirty="0">
              <a:solidFill>
                <a:srgbClr val="FFFFFF"/>
              </a:solidFill>
              <a:highlight>
                <a:srgbClr val="0000FF"/>
              </a:highlight>
              <a:latin typeface="思源黑体 CN Light"/>
            </a:endParaRPr>
          </a:p>
        </p:txBody>
      </p:sp>
      <p:sp>
        <p:nvSpPr>
          <p:cNvPr id="26" name="文本框 25"/>
          <p:cNvSpPr txBox="1"/>
          <p:nvPr>
            <p:custDataLst>
              <p:tags r:id="rId30"/>
            </p:custDataLst>
          </p:nvPr>
        </p:nvSpPr>
        <p:spPr>
          <a:xfrm>
            <a:off x="8354446" y="1127685"/>
            <a:ext cx="3530745" cy="953723"/>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Aviation Security Requirements for Passengers and Baggage</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27" name="矩形: 圆角 18"/>
          <p:cNvSpPr/>
          <p:nvPr>
            <p:custDataLst>
              <p:tags r:id="rId31"/>
            </p:custDataLst>
          </p:nvPr>
        </p:nvSpPr>
        <p:spPr>
          <a:xfrm>
            <a:off x="8346452" y="544177"/>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28" name="文本框 27"/>
          <p:cNvSpPr txBox="1"/>
          <p:nvPr>
            <p:custDataLst>
              <p:tags r:id="rId32"/>
            </p:custDataLst>
          </p:nvPr>
        </p:nvSpPr>
        <p:spPr>
          <a:xfrm>
            <a:off x="8414996" y="584223"/>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Module7</a:t>
            </a:r>
            <a:endPar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endParaRPr>
          </a:p>
        </p:txBody>
      </p:sp>
      <p:sp>
        <p:nvSpPr>
          <p:cNvPr id="29" name="矩形: 圆角 20"/>
          <p:cNvSpPr/>
          <p:nvPr>
            <p:custDataLst>
              <p:tags r:id="rId33"/>
            </p:custDataLst>
          </p:nvPr>
        </p:nvSpPr>
        <p:spPr>
          <a:xfrm>
            <a:off x="8199557" y="2560361"/>
            <a:ext cx="3685851" cy="1433702"/>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30" name="文本框 29"/>
          <p:cNvSpPr txBox="1"/>
          <p:nvPr>
            <p:custDataLst>
              <p:tags r:id="rId34"/>
            </p:custDataLst>
          </p:nvPr>
        </p:nvSpPr>
        <p:spPr>
          <a:xfrm>
            <a:off x="8382000" y="2970530"/>
            <a:ext cx="310324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Enhanced Passenger Facilitation</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31" name="矩形: 圆角 22"/>
          <p:cNvSpPr/>
          <p:nvPr>
            <p:custDataLst>
              <p:tags r:id="rId35"/>
            </p:custDataLst>
          </p:nvPr>
        </p:nvSpPr>
        <p:spPr>
          <a:xfrm>
            <a:off x="8355412" y="2417253"/>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32" name="文本框 31"/>
          <p:cNvSpPr txBox="1"/>
          <p:nvPr>
            <p:custDataLst>
              <p:tags r:id="rId36"/>
            </p:custDataLst>
          </p:nvPr>
        </p:nvSpPr>
        <p:spPr>
          <a:xfrm>
            <a:off x="8423956" y="2441800"/>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Module8</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33" name="矩形: 圆角 24"/>
          <p:cNvSpPr/>
          <p:nvPr>
            <p:custDataLst>
              <p:tags r:id="rId37"/>
            </p:custDataLst>
          </p:nvPr>
        </p:nvSpPr>
        <p:spPr>
          <a:xfrm>
            <a:off x="8204916" y="4296705"/>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34" name="矩形: 圆角 27"/>
          <p:cNvSpPr/>
          <p:nvPr>
            <p:custDataLst>
              <p:tags r:id="rId38"/>
            </p:custDataLst>
          </p:nvPr>
        </p:nvSpPr>
        <p:spPr>
          <a:xfrm>
            <a:off x="4456738" y="4121756"/>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7" name="矩形: 圆角 29"/>
          <p:cNvSpPr/>
          <p:nvPr>
            <p:custDataLst>
              <p:tags r:id="rId39"/>
            </p:custDataLst>
          </p:nvPr>
        </p:nvSpPr>
        <p:spPr>
          <a:xfrm>
            <a:off x="8287642" y="4102123"/>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8" name="文本框 47"/>
          <p:cNvSpPr txBox="1"/>
          <p:nvPr>
            <p:custDataLst>
              <p:tags r:id="rId40"/>
            </p:custDataLst>
          </p:nvPr>
        </p:nvSpPr>
        <p:spPr>
          <a:xfrm>
            <a:off x="8382109" y="4123372"/>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Module9</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49" name="文本框 48"/>
          <p:cNvSpPr txBox="1"/>
          <p:nvPr>
            <p:custDataLst>
              <p:tags r:id="rId41"/>
            </p:custDataLst>
          </p:nvPr>
        </p:nvSpPr>
        <p:spPr>
          <a:xfrm>
            <a:off x="4551045" y="4775200"/>
            <a:ext cx="3186430"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Managing Passenger Interactions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50" name="文本框 49"/>
          <p:cNvSpPr txBox="1"/>
          <p:nvPr>
            <p:custDataLst>
              <p:tags r:id="rId42"/>
            </p:custDataLst>
          </p:nvPr>
        </p:nvSpPr>
        <p:spPr>
          <a:xfrm>
            <a:off x="8415020" y="4774883"/>
            <a:ext cx="2928620" cy="3860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Future of the Industry</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3" name="矩形: 圆角 10"/>
          <p:cNvSpPr/>
          <p:nvPr>
            <p:custDataLst>
              <p:tags r:id="rId43"/>
            </p:custDataLst>
          </p:nvPr>
        </p:nvSpPr>
        <p:spPr>
          <a:xfrm>
            <a:off x="4337356" y="4307903"/>
            <a:ext cx="3685851"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highlight>
                <a:srgbClr val="0000FF"/>
              </a:highlight>
              <a:uLnTx/>
              <a:uFillTx/>
              <a:latin typeface="思源黑体 CN Light"/>
              <a:ea typeface="+mn-ea"/>
              <a:cs typeface="+mn-cs"/>
            </a:endParaRPr>
          </a:p>
        </p:txBody>
      </p:sp>
      <p:sp>
        <p:nvSpPr>
          <p:cNvPr id="8" name="矩形: 圆角 12"/>
          <p:cNvSpPr/>
          <p:nvPr>
            <p:custDataLst>
              <p:tags r:id="rId44"/>
            </p:custDataLst>
          </p:nvPr>
        </p:nvSpPr>
        <p:spPr>
          <a:xfrm>
            <a:off x="4557613" y="4119246"/>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35" name="文本框 34"/>
          <p:cNvSpPr txBox="1"/>
          <p:nvPr>
            <p:custDataLst>
              <p:tags r:id="rId45"/>
            </p:custDataLst>
          </p:nvPr>
        </p:nvSpPr>
        <p:spPr>
          <a:xfrm>
            <a:off x="4551205" y="4143005"/>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Module6</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9" name="文本框 8"/>
          <p:cNvSpPr txBox="1"/>
          <p:nvPr>
            <p:custDataLst>
              <p:tags r:id="rId46"/>
            </p:custDataLst>
          </p:nvPr>
        </p:nvSpPr>
        <p:spPr>
          <a:xfrm>
            <a:off x="4587205" y="4646418"/>
            <a:ext cx="315531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Managing Passenger Interactions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Tree>
    <p:custDataLst>
      <p:tags r:id="rId47"/>
    </p:custData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091" y="335174"/>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7.4.1 Boarding Procedure for Passengers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609600" y="1275472"/>
            <a:ext cx="11283785" cy="3416320"/>
          </a:xfrm>
          <a:prstGeom prst="rect">
            <a:avLst/>
          </a:prstGeom>
          <a:noFill/>
        </p:spPr>
        <p:txBody>
          <a:bodyPr wrap="square">
            <a:spAutoFit/>
          </a:bodyPr>
          <a:lstStyle/>
          <a:p>
            <a:r>
              <a:rPr lang="en-US" altLang="zh-CN" sz="2400" dirty="0"/>
              <a:t>PGSA</a:t>
            </a:r>
            <a:r>
              <a:rPr lang="zh-CN" altLang="en-US" sz="2400" dirty="0"/>
              <a:t>在完成值机流程后，将进入登机流程，需要采取以下行动：</a:t>
            </a:r>
            <a:endParaRPr lang="en-US" altLang="zh-CN" sz="2400" dirty="0"/>
          </a:p>
          <a:p>
            <a:pPr marL="342900" indent="-342900">
              <a:buFont typeface="Arial" panose="020B0604020202020204" pitchFamily="34" charset="0"/>
              <a:buChar char="•"/>
            </a:pPr>
            <a:r>
              <a:rPr lang="zh-CN" altLang="en-US" sz="2400" dirty="0"/>
              <a:t>在与机坪工作人员达成一致的情况下开始登机，收集登机卡，检查文件，并核实旅客的身份（与他们的照片进行视觉识别）。</a:t>
            </a:r>
            <a:endParaRPr lang="en-US" altLang="zh-CN" sz="2400" dirty="0"/>
          </a:p>
          <a:p>
            <a:pPr marL="342900" indent="-342900">
              <a:buFont typeface="Arial" panose="020B0604020202020204" pitchFamily="34" charset="0"/>
              <a:buChar char="•"/>
            </a:pPr>
            <a:r>
              <a:rPr lang="zh-CN" altLang="en-US" sz="2400" dirty="0"/>
              <a:t>将旅客送上飞机。</a:t>
            </a:r>
            <a:endParaRPr lang="en-US" altLang="zh-CN" sz="2400" dirty="0"/>
          </a:p>
          <a:p>
            <a:pPr marL="342900" indent="-342900">
              <a:buFont typeface="Arial" panose="020B0604020202020204" pitchFamily="34" charset="0"/>
              <a:buChar char="•"/>
            </a:pPr>
            <a:r>
              <a:rPr lang="zh-CN" altLang="en-US" sz="2400" dirty="0"/>
              <a:t>登机完成后，</a:t>
            </a:r>
            <a:r>
              <a:rPr lang="en-US" altLang="zh-CN" sz="2400" dirty="0"/>
              <a:t>PGSA</a:t>
            </a:r>
            <a:r>
              <a:rPr lang="zh-CN" altLang="en-US" sz="2400" dirty="0"/>
              <a:t>检查</a:t>
            </a:r>
            <a:r>
              <a:rPr lang="en-US" altLang="zh-CN" sz="2400" dirty="0"/>
              <a:t>DCS</a:t>
            </a:r>
            <a:r>
              <a:rPr lang="zh-CN" altLang="en-US" sz="2400" dirty="0"/>
              <a:t>，以验证所有办理登机手续的旅客都已登机。在人工登机的情况下，必须对登机卡存根进行计数，并将其与办理登机手续的旅客总数相匹配。</a:t>
            </a:r>
            <a:endParaRPr lang="en-US" altLang="zh-CN" sz="2400" dirty="0"/>
          </a:p>
          <a:p>
            <a:pPr marL="342900" indent="-342900">
              <a:buFont typeface="Arial" panose="020B0604020202020204" pitchFamily="34" charset="0"/>
              <a:buChar char="•"/>
            </a:pPr>
            <a:r>
              <a:rPr lang="zh-CN" altLang="en-US" sz="2400" dirty="0"/>
              <a:t>当确认所有办理登机手续旅客都已登机时，</a:t>
            </a:r>
            <a:r>
              <a:rPr lang="en-US" altLang="zh-CN" sz="2400" dirty="0"/>
              <a:t>PGSA</a:t>
            </a:r>
            <a:r>
              <a:rPr lang="zh-CN" altLang="en-US" sz="2400" dirty="0"/>
              <a:t>将登机旅客总数通知机坪工作人员并关闭航班。</a:t>
            </a:r>
            <a:endParaRPr lang="zh-CN" altLang="en-US" sz="2400" dirty="0"/>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091" y="335174"/>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7.4.2 Action to be Taken for </a:t>
            </a:r>
            <a:r>
              <a:rPr kumimoji="0" lang="zh-CN" altLang="en-US" sz="3200" b="0" i="0" u="none" strike="noStrike" kern="1200" cap="none" spc="0" normalizeH="0" baseline="0" noProof="0" dirty="0">
                <a:ln>
                  <a:noFill/>
                </a:ln>
                <a:solidFill>
                  <a:srgbClr val="5A14A0"/>
                </a:solidFill>
                <a:effectLst/>
                <a:uLnTx/>
                <a:uFillTx/>
                <a:latin typeface="+mn-ea"/>
                <a:ea typeface="+mn-ea"/>
                <a:cs typeface="+mj-cs"/>
                <a:sym typeface="+mn-ea"/>
              </a:rPr>
              <a:t>‘</a:t>
            </a:r>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No Show</a:t>
            </a:r>
            <a:r>
              <a:rPr kumimoji="0" lang="zh-CN" altLang="en-US" sz="3200" b="0" i="0" u="none" strike="noStrike" kern="1200" cap="none" spc="0" normalizeH="0" baseline="0" noProof="0" dirty="0">
                <a:ln>
                  <a:noFill/>
                </a:ln>
                <a:solidFill>
                  <a:srgbClr val="5A14A0"/>
                </a:solidFill>
                <a:effectLst/>
                <a:uLnTx/>
                <a:uFillTx/>
                <a:latin typeface="+mn-ea"/>
                <a:ea typeface="+mn-ea"/>
                <a:cs typeface="+mj-cs"/>
                <a:sym typeface="+mn-ea"/>
              </a:rPr>
              <a:t>’</a:t>
            </a:r>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 Passengers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527215" y="797510"/>
            <a:ext cx="11283785" cy="5262979"/>
          </a:xfrm>
          <a:prstGeom prst="rect">
            <a:avLst/>
          </a:prstGeom>
          <a:noFill/>
        </p:spPr>
        <p:txBody>
          <a:bodyPr wrap="square">
            <a:spAutoFit/>
          </a:bodyPr>
          <a:lstStyle/>
          <a:p>
            <a:r>
              <a:rPr lang="zh-CN" altLang="en-US" sz="2400" dirty="0"/>
              <a:t>办理登机手续的旅客和登机旅客的人数不一致时，</a:t>
            </a:r>
            <a:r>
              <a:rPr lang="en-US" altLang="zh-CN" sz="2400" dirty="0"/>
              <a:t>PGSA</a:t>
            </a:r>
            <a:r>
              <a:rPr lang="zh-CN" altLang="en-US" sz="2400" dirty="0"/>
              <a:t>可以在</a:t>
            </a:r>
            <a:r>
              <a:rPr lang="en-US" altLang="zh-CN" sz="2400" dirty="0"/>
              <a:t>DCS</a:t>
            </a:r>
            <a:r>
              <a:rPr lang="zh-CN" altLang="en-US" sz="2400" dirty="0"/>
              <a:t>的列表中找到失踪旅客的姓名，该列表显示所有尚未登机的旅客，以及他们是否有任何托运行李。一旦确认了失踪旅客，将在飞机上发布播报，确认旅客确实不在机上，同时在航站楼紧急呼叫失踪乘客到登机口。</a:t>
            </a:r>
            <a:endParaRPr lang="en-US" altLang="zh-CN" sz="2400" dirty="0"/>
          </a:p>
          <a:p>
            <a:endParaRPr lang="en-US" altLang="zh-CN" sz="2400" dirty="0"/>
          </a:p>
          <a:p>
            <a:r>
              <a:rPr lang="zh-CN" altLang="en-US" sz="2400" dirty="0"/>
              <a:t>如果失踪旅客没有行李，为了不延误航班，</a:t>
            </a:r>
            <a:r>
              <a:rPr lang="en-US" altLang="zh-CN" sz="2400" dirty="0"/>
              <a:t>PGSA</a:t>
            </a:r>
            <a:r>
              <a:rPr lang="zh-CN" altLang="en-US" sz="2400" dirty="0"/>
              <a:t>可以通知机坪工作人员关闭航班。如果失踪乘客有托运行李，</a:t>
            </a:r>
            <a:r>
              <a:rPr lang="en-US" altLang="zh-CN" sz="2400" dirty="0"/>
              <a:t>PGSA</a:t>
            </a:r>
            <a:r>
              <a:rPr lang="zh-CN" altLang="en-US" sz="2400" dirty="0"/>
              <a:t>必须通知机坪工作人员，以便在与</a:t>
            </a:r>
            <a:r>
              <a:rPr lang="en-US" altLang="zh-CN" sz="2400" dirty="0"/>
              <a:t>PIC</a:t>
            </a:r>
            <a:r>
              <a:rPr lang="zh-CN" altLang="en-US" sz="2400" dirty="0"/>
              <a:t>达成一致的情况下，识别行李并将其从飞机上移除。</a:t>
            </a:r>
            <a:endParaRPr lang="en-US" altLang="zh-CN" sz="2400" dirty="0"/>
          </a:p>
          <a:p>
            <a:endParaRPr lang="en-US" altLang="zh-CN" sz="2400" dirty="0"/>
          </a:p>
          <a:p>
            <a:r>
              <a:rPr lang="zh-CN" altLang="en-US" sz="2400" dirty="0"/>
              <a:t>重要的是，旅客和行李的数量与输入</a:t>
            </a:r>
            <a:r>
              <a:rPr lang="en-US" altLang="zh-CN" sz="2400" dirty="0"/>
              <a:t>DCS</a:t>
            </a:r>
            <a:r>
              <a:rPr lang="zh-CN" altLang="en-US" sz="2400" dirty="0"/>
              <a:t>的详细信息完全一致。</a:t>
            </a:r>
            <a:endParaRPr lang="en-US" altLang="zh-CN" sz="2400" dirty="0"/>
          </a:p>
          <a:p>
            <a:endParaRPr lang="en-US" altLang="zh-CN" sz="2400" dirty="0"/>
          </a:p>
          <a:p>
            <a:r>
              <a:rPr lang="zh-CN" altLang="en-US" sz="2400" dirty="0"/>
              <a:t>负责行李处理的工作人员清点行李并通知载重员。负责装载的工作人员将重新计算飞机上的行李，并将数量提供给停机坪工作人员，后者将根据航班装载单上的规定进行检查。</a:t>
            </a:r>
            <a:endParaRPr lang="en-US" altLang="zh-CN" sz="2400" dirty="0"/>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7.5 Bomb Threats and Responses to Them</a:t>
            </a:r>
            <a:br>
              <a:rPr lang="en-US" altLang="zh-CN" sz="3200" b="1" dirty="0"/>
            </a:br>
            <a:endParaRPr lang="zh-CN" altLang="en-US" sz="3200" b="1" dirty="0"/>
          </a:p>
        </p:txBody>
      </p:sp>
      <p:sp>
        <p:nvSpPr>
          <p:cNvPr id="3" name="内容占位符 2"/>
          <p:cNvSpPr>
            <a:spLocks noGrp="1"/>
          </p:cNvSpPr>
          <p:nvPr>
            <p:ph idx="1"/>
          </p:nvPr>
        </p:nvSpPr>
        <p:spPr>
          <a:xfrm>
            <a:off x="1168437" y="1455420"/>
            <a:ext cx="10236126" cy="714039"/>
          </a:xfrm>
        </p:spPr>
        <p:txBody>
          <a:bodyPr/>
          <a:lstStyle/>
          <a:p>
            <a:r>
              <a:rPr lang="zh-CN" altLang="en-US" sz="2400" dirty="0">
                <a:latin typeface="微软雅黑" panose="020B0503020204020204" charset="-122"/>
                <a:ea typeface="微软雅黑" panose="020B0503020204020204" charset="-122"/>
              </a:rPr>
              <a:t>民航不仅是恐怖主义行为的目标，而且是虚构的威胁或恶作剧的目标。许多这样的威胁都涉及到通过电话制造的炸弹威胁。机场、航空公司和当局有必要制定应急措施，以协助决策过程，以确定炸弹威胁是否可信。</a:t>
            </a:r>
            <a:endParaRPr lang="en-US" altLang="zh-CN" sz="2400" dirty="0">
              <a:latin typeface="微软雅黑" panose="020B0503020204020204" charset="-122"/>
              <a:ea typeface="微软雅黑" panose="020B0503020204020204" charset="-122"/>
            </a:endParaRPr>
          </a:p>
          <a:p>
            <a:r>
              <a:rPr lang="en-US" altLang="zh-CN" sz="2400" dirty="0">
                <a:latin typeface="微软雅黑" panose="020B0503020204020204" charset="-122"/>
                <a:ea typeface="微软雅黑" panose="020B0503020204020204" charset="-122"/>
              </a:rPr>
              <a:t>PGSA</a:t>
            </a:r>
            <a:r>
              <a:rPr lang="zh-CN" altLang="en-US" sz="2400" dirty="0">
                <a:latin typeface="微软雅黑" panose="020B0503020204020204" charset="-122"/>
                <a:ea typeface="微软雅黑" panose="020B0503020204020204" charset="-122"/>
              </a:rPr>
              <a:t>可能会收到威胁信息，因此应了解应采用的特殊程序。</a:t>
            </a:r>
            <a:endParaRPr lang="zh-CN" altLang="en-US"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9" name="图片 8"/>
          <p:cNvPicPr>
            <a:picLocks noChangeAspect="1"/>
          </p:cNvPicPr>
          <p:nvPr/>
        </p:nvPicPr>
        <p:blipFill>
          <a:blip r:embed="rId1"/>
          <a:stretch>
            <a:fillRect/>
          </a:stretch>
        </p:blipFill>
        <p:spPr>
          <a:xfrm>
            <a:off x="1180427" y="3065930"/>
            <a:ext cx="8543796" cy="1231950"/>
          </a:xfrm>
          <a:prstGeom prst="rect">
            <a:avLst/>
          </a:prstGeom>
        </p:spPr>
      </p:pic>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091" y="335174"/>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7.5.1 What is a Bomb Threat ?</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609600" y="1366912"/>
            <a:ext cx="11283785" cy="1938992"/>
          </a:xfrm>
          <a:prstGeom prst="rect">
            <a:avLst/>
          </a:prstGeom>
          <a:noFill/>
        </p:spPr>
        <p:txBody>
          <a:bodyPr wrap="square">
            <a:spAutoFit/>
          </a:bodyPr>
          <a:lstStyle/>
          <a:p>
            <a:r>
              <a:rPr lang="zh-CN" altLang="en-US" sz="2400" dirty="0"/>
              <a:t>炸弹威胁最常见的传递方式是通过电话。无论威胁背后的原因是什么，它仍然是一种相对简单的破坏手段。</a:t>
            </a:r>
            <a:endParaRPr lang="en-US" altLang="zh-CN" sz="2400" dirty="0"/>
          </a:p>
          <a:p>
            <a:endParaRPr lang="en-US" altLang="zh-CN" sz="2400" dirty="0"/>
          </a:p>
          <a:p>
            <a:r>
              <a:rPr lang="zh-CN" altLang="en-US" sz="2400" dirty="0"/>
              <a:t>炸弹威胁有可能传播恐惧和负面宣传。如果炸弹真的爆炸了，就会造成人员伤亡和财产损失。</a:t>
            </a:r>
            <a:endParaRPr lang="zh-CN" altLang="en-US" sz="2400" dirty="0"/>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091" y="335174"/>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7.5.2  Classification of Bomb Threat Callers</a:t>
            </a: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609600" y="1366912"/>
            <a:ext cx="11283785" cy="2677656"/>
          </a:xfrm>
          <a:prstGeom prst="rect">
            <a:avLst/>
          </a:prstGeom>
          <a:noFill/>
        </p:spPr>
        <p:txBody>
          <a:bodyPr wrap="square">
            <a:spAutoFit/>
          </a:bodyPr>
          <a:lstStyle/>
          <a:p>
            <a:r>
              <a:rPr lang="zh-CN" altLang="en-US" sz="2400" dirty="0"/>
              <a:t>最有可能遇到的威胁电话来电者类型包括：</a:t>
            </a:r>
            <a:endParaRPr lang="en-US" altLang="zh-CN" sz="2400" dirty="0"/>
          </a:p>
          <a:p>
            <a:endParaRPr lang="en-US" altLang="zh-CN" sz="2400" dirty="0"/>
          </a:p>
          <a:p>
            <a:pPr marL="342900" indent="-342900">
              <a:buFont typeface="Arial" panose="020B0604020202020204" pitchFamily="34" charset="0"/>
              <a:buChar char="•"/>
            </a:pPr>
            <a:r>
              <a:rPr lang="zh-CN" altLang="en-US" sz="2400" dirty="0"/>
              <a:t>想要解决个人恩怨的员工、前员工或客户</a:t>
            </a:r>
            <a:endParaRPr lang="en-US" altLang="zh-CN" sz="2400" dirty="0"/>
          </a:p>
          <a:p>
            <a:pPr marL="342900" indent="-342900">
              <a:buFont typeface="Arial" panose="020B0604020202020204" pitchFamily="34" charset="0"/>
              <a:buChar char="•"/>
            </a:pPr>
            <a:r>
              <a:rPr lang="zh-CN" altLang="en-US" sz="2400" dirty="0"/>
              <a:t>试图为得到一笔钱的勒索者</a:t>
            </a:r>
            <a:endParaRPr lang="en-US" altLang="zh-CN" sz="2400" dirty="0"/>
          </a:p>
          <a:p>
            <a:pPr marL="342900" indent="-342900">
              <a:buFont typeface="Arial" panose="020B0604020202020204" pitchFamily="34" charset="0"/>
              <a:buChar char="•"/>
            </a:pPr>
            <a:r>
              <a:rPr lang="zh-CN" altLang="en-US" sz="2400" dirty="0"/>
              <a:t>恶作剧</a:t>
            </a:r>
            <a:endParaRPr lang="en-US" altLang="zh-CN" sz="2400" dirty="0"/>
          </a:p>
          <a:p>
            <a:pPr marL="342900" indent="-342900">
              <a:buFont typeface="Arial" panose="020B0604020202020204" pitchFamily="34" charset="0"/>
              <a:buChar char="•"/>
            </a:pPr>
            <a:r>
              <a:rPr lang="zh-CN" altLang="en-US" sz="2400" dirty="0"/>
              <a:t>心理不平衡的人</a:t>
            </a:r>
            <a:endParaRPr lang="en-US" altLang="zh-CN" sz="2400" dirty="0"/>
          </a:p>
          <a:p>
            <a:pPr marL="342900" indent="-342900">
              <a:buFont typeface="Arial" panose="020B0604020202020204" pitchFamily="34" charset="0"/>
              <a:buChar char="•"/>
            </a:pPr>
            <a:r>
              <a:rPr lang="zh-CN" altLang="en-US" sz="2400" dirty="0"/>
              <a:t>恐怖分子</a:t>
            </a:r>
            <a:endParaRPr lang="zh-CN" altLang="en-US" sz="2400" dirty="0"/>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091" y="335174"/>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7.5.3  Response to a Bomb Threat Call</a:t>
            </a: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468630" y="931419"/>
            <a:ext cx="11283785" cy="1200329"/>
          </a:xfrm>
          <a:prstGeom prst="rect">
            <a:avLst/>
          </a:prstGeom>
          <a:noFill/>
        </p:spPr>
        <p:txBody>
          <a:bodyPr wrap="square">
            <a:spAutoFit/>
          </a:bodyPr>
          <a:lstStyle/>
          <a:p>
            <a:r>
              <a:rPr lang="en-US" altLang="zh-CN" sz="2400" dirty="0"/>
              <a:t>PGSA</a:t>
            </a:r>
            <a:r>
              <a:rPr lang="zh-CN" altLang="en-US" sz="2400" dirty="0"/>
              <a:t>可以用来写下炸弹威胁呼叫者消息的炸弹威胁处理卡将被放置在所有电话附近。</a:t>
            </a:r>
            <a:endParaRPr lang="en-US" altLang="zh-CN" sz="2400" dirty="0"/>
          </a:p>
          <a:p>
            <a:r>
              <a:rPr lang="zh-CN" altLang="en-US" sz="2400" dirty="0"/>
              <a:t>电话接收者在没有写下信息的情况下不得挂断电话，因为这可能是获得关于炸弹和引爆时间的信息的唯一机会。</a:t>
            </a:r>
            <a:endParaRPr lang="zh-CN" altLang="en-US" sz="2400" dirty="0"/>
          </a:p>
        </p:txBody>
      </p:sp>
      <p:sp>
        <p:nvSpPr>
          <p:cNvPr id="7" name="文本框 6"/>
          <p:cNvSpPr txBox="1"/>
          <p:nvPr/>
        </p:nvSpPr>
        <p:spPr>
          <a:xfrm>
            <a:off x="838200" y="2208698"/>
            <a:ext cx="11283785" cy="2308324"/>
          </a:xfrm>
          <a:prstGeom prst="rect">
            <a:avLst/>
          </a:prstGeom>
          <a:noFill/>
        </p:spPr>
        <p:txBody>
          <a:bodyPr wrap="square">
            <a:spAutoFit/>
          </a:bodyPr>
          <a:lstStyle/>
          <a:p>
            <a:r>
              <a:rPr lang="zh-CN" altLang="en-US" sz="2400" dirty="0">
                <a:latin typeface="+mn-ea"/>
              </a:rPr>
              <a:t>炸弹威胁处理卡将通过询问一些问题来提供如何处理电话的指导：</a:t>
            </a:r>
            <a:endParaRPr lang="en-US" altLang="zh-CN" sz="2400" dirty="0">
              <a:latin typeface="+mn-ea"/>
            </a:endParaRPr>
          </a:p>
          <a:p>
            <a:pPr marL="342900" indent="-342900">
              <a:buFont typeface="Arial" panose="020B0604020202020204" pitchFamily="34" charset="0"/>
              <a:buChar char="•"/>
            </a:pPr>
            <a:r>
              <a:rPr lang="en-US" altLang="zh-CN" sz="2400" dirty="0">
                <a:latin typeface="+mn-ea"/>
              </a:rPr>
              <a:t>WHERE is the bomb ?</a:t>
            </a:r>
            <a:endParaRPr lang="en-US" altLang="zh-CN" sz="2400" dirty="0">
              <a:latin typeface="+mn-ea"/>
            </a:endParaRPr>
          </a:p>
          <a:p>
            <a:pPr marL="342900" indent="-342900">
              <a:buFont typeface="Arial" panose="020B0604020202020204" pitchFamily="34" charset="0"/>
              <a:buChar char="•"/>
            </a:pPr>
            <a:r>
              <a:rPr lang="en-US" altLang="zh-CN" sz="2400" dirty="0">
                <a:latin typeface="+mn-ea"/>
              </a:rPr>
              <a:t>WHEN will it go off ?</a:t>
            </a:r>
            <a:endParaRPr lang="en-US" altLang="zh-CN" sz="2400" dirty="0">
              <a:latin typeface="+mn-ea"/>
            </a:endParaRPr>
          </a:p>
          <a:p>
            <a:pPr marL="342900" indent="-342900">
              <a:buFont typeface="Arial" panose="020B0604020202020204" pitchFamily="34" charset="0"/>
              <a:buChar char="•"/>
            </a:pPr>
            <a:r>
              <a:rPr lang="en-US" altLang="zh-CN" sz="2400" dirty="0">
                <a:latin typeface="+mn-ea"/>
              </a:rPr>
              <a:t>WHAT does it look like</a:t>
            </a:r>
            <a:endParaRPr lang="en-US" altLang="zh-CN" sz="2400" dirty="0">
              <a:latin typeface="+mn-ea"/>
            </a:endParaRPr>
          </a:p>
          <a:p>
            <a:pPr marL="342900" indent="-342900">
              <a:buFont typeface="Arial" panose="020B0604020202020204" pitchFamily="34" charset="0"/>
              <a:buChar char="•"/>
            </a:pPr>
            <a:r>
              <a:rPr lang="en-US" altLang="zh-CN" sz="2400" dirty="0">
                <a:latin typeface="+mn-ea"/>
              </a:rPr>
              <a:t>WHO are you ?</a:t>
            </a:r>
            <a:endParaRPr lang="en-US" altLang="zh-CN" sz="2400" dirty="0">
              <a:latin typeface="+mn-ea"/>
            </a:endParaRPr>
          </a:p>
          <a:p>
            <a:pPr marL="342900" indent="-342900">
              <a:buFont typeface="Arial" panose="020B0604020202020204" pitchFamily="34" charset="0"/>
              <a:buChar char="•"/>
            </a:pPr>
            <a:r>
              <a:rPr lang="en-US" altLang="zh-CN" sz="2400" dirty="0">
                <a:latin typeface="+mn-ea"/>
              </a:rPr>
              <a:t>WHY are you doing this ?</a:t>
            </a:r>
            <a:endParaRPr lang="zh-CN" altLang="en-US" sz="2400" dirty="0">
              <a:latin typeface="+mn-ea"/>
            </a:endParaRPr>
          </a:p>
        </p:txBody>
      </p:sp>
      <p:sp>
        <p:nvSpPr>
          <p:cNvPr id="8" name="文本框 7"/>
          <p:cNvSpPr txBox="1"/>
          <p:nvPr/>
        </p:nvSpPr>
        <p:spPr>
          <a:xfrm>
            <a:off x="609600" y="4517022"/>
            <a:ext cx="11283785" cy="1200329"/>
          </a:xfrm>
          <a:prstGeom prst="rect">
            <a:avLst/>
          </a:prstGeom>
          <a:noFill/>
        </p:spPr>
        <p:txBody>
          <a:bodyPr wrap="square">
            <a:spAutoFit/>
          </a:bodyPr>
          <a:lstStyle/>
          <a:p>
            <a:r>
              <a:rPr lang="zh-CN" altLang="en-US" sz="2400" dirty="0"/>
              <a:t>来电者挂断电话后，</a:t>
            </a:r>
            <a:r>
              <a:rPr lang="en-US" altLang="zh-CN" sz="2400" dirty="0"/>
              <a:t>PGSA</a:t>
            </a:r>
            <a:r>
              <a:rPr lang="zh-CN" altLang="en-US" sz="2400" dirty="0"/>
              <a:t>需要填写炸弹威胁卡，并附上详细信息。</a:t>
            </a:r>
            <a:r>
              <a:rPr lang="en-US" altLang="zh-CN" sz="2400" dirty="0"/>
              <a:t>PGSA</a:t>
            </a:r>
            <a:r>
              <a:rPr lang="zh-CN" altLang="en-US" sz="2400" dirty="0"/>
              <a:t>应立即通知主管或经理，并提供写在炸弹威胁卡上的所有信息。主管或经理将根据组织标准操作程序接手处理。</a:t>
            </a:r>
            <a:endParaRPr lang="zh-CN" altLang="en-US" sz="2400" dirty="0"/>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04825" y="1114425"/>
            <a:ext cx="4911725" cy="2387600"/>
          </a:xfrm>
        </p:spPr>
        <p:txBody>
          <a:bodyPr/>
          <a:lstStyle/>
          <a:p>
            <a:r>
              <a:rPr lang="en-GB" dirty="0">
                <a:sym typeface="+mn-ea"/>
              </a:rPr>
              <a:t>PASSENGER GROUND SERVICES</a:t>
            </a:r>
            <a:br>
              <a:rPr lang="en-GB" dirty="0">
                <a:sym typeface="+mn-ea"/>
              </a:rPr>
            </a:br>
            <a:br>
              <a:rPr lang="en-GB" dirty="0"/>
            </a:br>
            <a:r>
              <a:rPr lang="en-GB" dirty="0"/>
              <a:t>Thank You</a:t>
            </a:r>
            <a:br>
              <a:rPr lang="en-GB" dirty="0"/>
            </a:br>
            <a:br>
              <a:rPr lang="en-GB" dirty="0"/>
            </a:br>
            <a:r>
              <a:rPr lang="zh-CN" altLang="en-US" dirty="0"/>
              <a:t>谢谢！</a:t>
            </a:r>
            <a:endParaRPr lang="en-GB" dirty="0"/>
          </a:p>
        </p:txBody>
      </p:sp>
      <p:pic>
        <p:nvPicPr>
          <p:cNvPr id="15" name="Picture Placeholder 8"/>
          <p:cNvPicPr>
            <a:picLocks noGrp="1" noChangeAspect="1"/>
          </p:cNvPicPr>
          <p:nvPr>
            <p:ph type="pic" sz="quarter" idx="13"/>
            <p:custDataLst>
              <p:tags r:id="rId1"/>
            </p:custDataLst>
          </p:nvPr>
        </p:nvPicPr>
        <p:blipFill rotWithShape="1">
          <a:blip r:embed="rId2">
            <a:extLst>
              <a:ext uri="{28A0092B-C50C-407E-A947-70E740481C1C}">
                <a14:useLocalDpi xmlns:a14="http://schemas.microsoft.com/office/drawing/2010/main" val="0"/>
              </a:ext>
            </a:extLst>
          </a:blip>
          <a:srcRect l="19168" r="19168"/>
          <a:stretch>
            <a:fillRect/>
          </a:stretch>
        </p:blipFill>
        <p:spPr>
          <a:xfrm>
            <a:off x="4619057" y="0"/>
            <a:ext cx="6848475" cy="6858000"/>
          </a:xfrm>
        </p:spPr>
      </p:pic>
    </p:spTree>
    <p:custDataLst>
      <p:tags r:id="rId3"/>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pic>
        <p:nvPicPr>
          <p:cNvPr id="11" name="Picture Placeholder 10"/>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1918" r="11516"/>
          <a:stretch>
            <a:fillRect/>
          </a:stretch>
        </p:blipFill>
        <p:spPr>
          <a:xfrm>
            <a:off x="6096000" y="-1"/>
            <a:ext cx="6096001" cy="6111545"/>
          </a:xfrm>
        </p:spPr>
      </p:pic>
      <p:sp>
        <p:nvSpPr>
          <p:cNvPr id="7" name="Title 6"/>
          <p:cNvSpPr>
            <a:spLocks noGrp="1"/>
          </p:cNvSpPr>
          <p:nvPr>
            <p:ph type="title"/>
          </p:nvPr>
        </p:nvSpPr>
        <p:spPr>
          <a:xfrm>
            <a:off x="571499" y="1718945"/>
            <a:ext cx="6096001" cy="2736514"/>
          </a:xfrm>
        </p:spPr>
        <p:txBody>
          <a:bodyPr/>
          <a:lstStyle/>
          <a:p>
            <a: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t>Aviation Security Requirements for Passengers and Baggage</a:t>
            </a:r>
            <a:b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br>
            <a:b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br>
            <a:r>
              <a:rPr lang="zh-CN" altLang="en-US" sz="4000" b="1" noProof="0" dirty="0">
                <a:ln>
                  <a:noFill/>
                </a:ln>
                <a:solidFill>
                  <a:schemeClr val="accent1"/>
                </a:solidFill>
                <a:effectLst/>
                <a:uLnTx/>
                <a:uFillTx/>
                <a:latin typeface="思源宋体 CN Medium" panose="02020500000000000000" pitchFamily="18" charset="-122"/>
                <a:ea typeface="思源宋体 CN Medium" panose="02020500000000000000" pitchFamily="18" charset="-122"/>
                <a:cs typeface="+mn-cs"/>
                <a:sym typeface="+mn-ea"/>
              </a:rPr>
              <a:t>旅客与行李的航空安全要求</a:t>
            </a:r>
            <a:endParaRPr lang="zh-CN" altLang="en-US" sz="4000" b="1" spc="130" noProof="0" dirty="0">
              <a:ln>
                <a:noFill/>
              </a:ln>
              <a:solidFill>
                <a:schemeClr val="accent1"/>
              </a:solidFill>
              <a:effectLst/>
              <a:uLnTx/>
              <a:uFillTx/>
              <a:latin typeface="思源宋体 CN Medium" panose="02020500000000000000" pitchFamily="18" charset="-122"/>
              <a:ea typeface="思源宋体 CN Medium" panose="02020500000000000000" pitchFamily="18" charset="-122"/>
              <a:cs typeface="+mn-cs"/>
              <a:sym typeface="+mn-ea"/>
            </a:endParaRPr>
          </a:p>
        </p:txBody>
      </p:sp>
    </p:spTree>
    <p:custDataLst>
      <p:tags r:id="rId2"/>
    </p:custData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2" imgW="9525" imgH="9525" progId="TCLayout.ActiveDocument.1">
                  <p:embed/>
                </p:oleObj>
              </mc:Choice>
              <mc:Fallback>
                <p:oleObj name="think-cell Slide" r:id="rId2" imgW="9525" imgH="9525" progId="TCLayout.ActiveDocument.1">
                  <p:embed/>
                  <p:pic>
                    <p:nvPicPr>
                      <p:cNvPr id="0" name="Object 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Title 1"/>
          <p:cNvSpPr>
            <a:spLocks noGrp="1"/>
          </p:cNvSpPr>
          <p:nvPr>
            <p:ph type="title"/>
          </p:nvPr>
        </p:nvSpPr>
        <p:spPr>
          <a:xfrm>
            <a:off x="381000" y="365125"/>
            <a:ext cx="11429365" cy="521970"/>
          </a:xfrm>
        </p:spPr>
        <p:txBody>
          <a:bodyPr vert="horz"/>
          <a:lstStyle/>
          <a:p>
            <a:r>
              <a:rPr lang="en-US" altLang="zh-CN" sz="3600" b="1" dirty="0"/>
              <a:t>Module Introduction</a:t>
            </a:r>
            <a:endParaRPr lang="en-US" sz="2400" b="1"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7" name="文本框 6"/>
          <p:cNvSpPr txBox="1"/>
          <p:nvPr/>
        </p:nvSpPr>
        <p:spPr>
          <a:xfrm>
            <a:off x="1168586" y="1585717"/>
            <a:ext cx="9373907" cy="4154984"/>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PGSA</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可能被要求实施一系列与旅客及其行李有关的强制性安全措施（这些措施基于</a:t>
            </a:r>
            <a:r>
              <a:rPr kumimoji="0" lang="en-US" altLang="zh-CN" sz="2400" b="0" i="0" u="none" strike="noStrike" kern="1200" cap="none" spc="0" normalizeH="0" baseline="0" noProof="0" dirty="0">
                <a:ln>
                  <a:noFill/>
                </a:ln>
                <a:solidFill>
                  <a:prstClr val="black"/>
                </a:solidFill>
                <a:effectLst/>
                <a:uLnTx/>
                <a:uFillTx/>
                <a:latin typeface="+mn-ea"/>
                <a:cs typeface="微软雅黑" panose="020B0503020204020204" charset="-122"/>
              </a:rPr>
              <a:t>International Civil Aviation Organization Annex 17 </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本模块提供了对这些安全措施的全面了解，并为</a:t>
            </a: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PGSA</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提供了基础，以帮助确保旅客不会试图携带任何被禁止或可能对飞行构成威胁的物品登机。</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dirty="0">
                <a:solidFill>
                  <a:prstClr val="black"/>
                </a:solidFill>
                <a:latin typeface="微软雅黑" panose="020B0503020204020204" charset="-122"/>
                <a:ea typeface="微软雅黑" panose="020B0503020204020204" charset="-122"/>
                <a:cs typeface="微软雅黑" panose="020B0503020204020204" charset="-122"/>
              </a:rPr>
              <a:t>本模块还将介绍与航空安全要求相关的核心概念和术语。</a:t>
            </a:r>
            <a:endParaRPr lang="en-US" altLang="zh-CN" sz="2400" dirty="0">
              <a:solidFill>
                <a:prstClr val="black"/>
              </a:solidFill>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在本模块中，</a:t>
            </a: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PGSA</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不仅将检查旅客和行李安全，还将检查旅客行李核对、旅客特征的基本识别以及旅客通常不允许携带的枪支和其他物品的识别。</a:t>
            </a:r>
            <a:endPar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7.1 The Need for Aviation Security</a:t>
            </a:r>
            <a:br>
              <a:rPr lang="en-US" altLang="zh-CN" sz="3200" b="1" dirty="0"/>
            </a:br>
            <a:endParaRPr lang="zh-CN" altLang="en-US" sz="3200" b="1" dirty="0"/>
          </a:p>
        </p:txBody>
      </p:sp>
      <p:sp>
        <p:nvSpPr>
          <p:cNvPr id="3" name="内容占位符 2"/>
          <p:cNvSpPr>
            <a:spLocks noGrp="1"/>
          </p:cNvSpPr>
          <p:nvPr>
            <p:ph idx="1"/>
          </p:nvPr>
        </p:nvSpPr>
        <p:spPr>
          <a:xfrm>
            <a:off x="1113864" y="1295400"/>
            <a:ext cx="9964272" cy="4267200"/>
          </a:xfrm>
        </p:spPr>
        <p:txBody>
          <a:bodyPr/>
          <a:lstStyle/>
          <a:p>
            <a:r>
              <a:rPr lang="zh-CN" altLang="en-US" sz="2400" dirty="0">
                <a:latin typeface="微软雅黑" panose="020B0503020204020204" charset="-122"/>
                <a:ea typeface="微软雅黑" panose="020B0503020204020204" charset="-122"/>
              </a:rPr>
              <a:t>当旅客进入机场办理登机手续时，</a:t>
            </a:r>
            <a:r>
              <a:rPr lang="en-US" altLang="zh-CN" sz="2400" dirty="0">
                <a:latin typeface="微软雅黑" panose="020B0503020204020204" charset="-122"/>
                <a:ea typeface="微软雅黑" panose="020B0503020204020204" charset="-122"/>
              </a:rPr>
              <a:t>PGSA</a:t>
            </a:r>
            <a:r>
              <a:rPr lang="zh-CN" altLang="en-US" sz="2400" dirty="0">
                <a:latin typeface="微软雅黑" panose="020B0503020204020204" charset="-122"/>
                <a:ea typeface="微软雅黑" panose="020B0503020204020204" charset="-122"/>
              </a:rPr>
              <a:t>通常是他们的第一联系人。</a:t>
            </a:r>
            <a:endParaRPr lang="en-US" altLang="zh-CN" sz="2400" dirty="0">
              <a:latin typeface="微软雅黑" panose="020B0503020204020204" charset="-122"/>
              <a:ea typeface="微软雅黑" panose="020B0503020204020204" charset="-122"/>
            </a:endParaRPr>
          </a:p>
          <a:p>
            <a:r>
              <a:rPr lang="zh-CN" altLang="en-US" sz="2400" dirty="0">
                <a:latin typeface="微软雅黑" panose="020B0503020204020204" charset="-122"/>
                <a:ea typeface="微软雅黑" panose="020B0503020204020204" charset="-122"/>
              </a:rPr>
              <a:t>让</a:t>
            </a:r>
            <a:r>
              <a:rPr lang="en-US" altLang="zh-CN" sz="2400" dirty="0">
                <a:latin typeface="微软雅黑" panose="020B0503020204020204" charset="-122"/>
                <a:ea typeface="微软雅黑" panose="020B0503020204020204" charset="-122"/>
              </a:rPr>
              <a:t>PGSA</a:t>
            </a:r>
            <a:r>
              <a:rPr lang="zh-CN" altLang="en-US" sz="2400" dirty="0">
                <a:latin typeface="微软雅黑" panose="020B0503020204020204" charset="-122"/>
                <a:ea typeface="微软雅黑" panose="020B0503020204020204" charset="-122"/>
              </a:rPr>
              <a:t>了解与乘客携带物品有关的规则和条例，特别是与限制或禁止物品有关的规定非常重要。</a:t>
            </a:r>
            <a:endParaRPr lang="en-US" altLang="zh-CN" sz="2400" dirty="0">
              <a:latin typeface="微软雅黑" panose="020B0503020204020204" charset="-122"/>
              <a:ea typeface="微软雅黑" panose="020B0503020204020204" charset="-122"/>
            </a:endParaRPr>
          </a:p>
          <a:p>
            <a:r>
              <a:rPr lang="zh-CN" altLang="en-US" sz="2400" dirty="0"/>
              <a:t>本单元中，将介绍</a:t>
            </a:r>
            <a:r>
              <a:rPr lang="en-US" altLang="zh-CN" sz="2400" dirty="0"/>
              <a:t>PGSA</a:t>
            </a:r>
            <a:r>
              <a:rPr lang="zh-CN" altLang="en-US" sz="2400" dirty="0"/>
              <a:t>在处理旅客及其行李时需要执行的安全法规，以及如何执行这些措施的一些关键程序。</a:t>
            </a:r>
            <a:endParaRPr lang="zh-CN" altLang="en-US"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7.1.1 Why Aviation Security is Needed</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12" name="图片 11"/>
          <p:cNvPicPr>
            <a:picLocks noChangeAspect="1"/>
          </p:cNvPicPr>
          <p:nvPr/>
        </p:nvPicPr>
        <p:blipFill>
          <a:blip r:embed="rId1"/>
          <a:stretch>
            <a:fillRect/>
          </a:stretch>
        </p:blipFill>
        <p:spPr>
          <a:xfrm>
            <a:off x="838200" y="1147483"/>
            <a:ext cx="8035550" cy="2715579"/>
          </a:xfrm>
          <a:prstGeom prst="rect">
            <a:avLst/>
          </a:prstGeom>
        </p:spPr>
      </p:pic>
      <p:sp>
        <p:nvSpPr>
          <p:cNvPr id="14" name="文本框 13"/>
          <p:cNvSpPr txBox="1"/>
          <p:nvPr/>
        </p:nvSpPr>
        <p:spPr>
          <a:xfrm>
            <a:off x="955370" y="4036022"/>
            <a:ext cx="8977524" cy="646331"/>
          </a:xfrm>
          <a:prstGeom prst="rect">
            <a:avLst/>
          </a:prstGeom>
          <a:noFill/>
        </p:spPr>
        <p:txBody>
          <a:bodyPr wrap="square">
            <a:spAutoFit/>
          </a:bodyPr>
          <a:lstStyle/>
          <a:p>
            <a:r>
              <a:rPr lang="zh-CN" altLang="en-US" dirty="0"/>
              <a:t>航空安全法规都已到位，以便尽可能减少漏洞，增强公众对航空旅行的信心，并保持民航业的经济实力。因此，航空安全已成为机场和航空公司业务的一个组成部分。</a:t>
            </a:r>
            <a:endParaRPr lang="zh-CN" altLang="en-US"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a:ln>
                  <a:noFill/>
                </a:ln>
                <a:solidFill>
                  <a:srgbClr val="5A14A0"/>
                </a:solidFill>
                <a:effectLst/>
                <a:uLnTx/>
                <a:uFillTx/>
                <a:latin typeface="+mn-ea"/>
                <a:ea typeface="+mn-ea"/>
                <a:cs typeface="+mj-cs"/>
                <a:sym typeface="+mn-ea"/>
              </a:rPr>
              <a:t>7.1.2 Why Aviation is Attractive to Terrorists</a:t>
            </a: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955370" y="1283857"/>
            <a:ext cx="8977524" cy="1569660"/>
          </a:xfrm>
          <a:prstGeom prst="rect">
            <a:avLst/>
          </a:prstGeom>
          <a:noFill/>
        </p:spPr>
        <p:txBody>
          <a:bodyPr wrap="square">
            <a:spAutoFit/>
          </a:bodyPr>
          <a:lstStyle/>
          <a:p>
            <a:r>
              <a:rPr lang="zh-CN" altLang="en-US" sz="2400" dirty="0"/>
              <a:t>航空业是一个不断发展的行业，也是国际旅行中最受欢迎的运输方式。由于航空运输的国际性及其吸引的公众关注，它引起了恐怖分子和罪犯的注意。他们利用这个行业来实施犯罪，为他们的团体或个人利益服务。</a:t>
            </a:r>
            <a:endParaRPr lang="zh-CN" altLang="en-US" sz="2400"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7.1.3 Past Incidents Against the Industry</a:t>
            </a: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7" name="图片 6"/>
          <p:cNvPicPr>
            <a:picLocks noChangeAspect="1"/>
          </p:cNvPicPr>
          <p:nvPr/>
        </p:nvPicPr>
        <p:blipFill>
          <a:blip r:embed="rId1"/>
          <a:stretch>
            <a:fillRect/>
          </a:stretch>
        </p:blipFill>
        <p:spPr>
          <a:xfrm>
            <a:off x="955370" y="1201270"/>
            <a:ext cx="10716758" cy="2940424"/>
          </a:xfrm>
          <a:prstGeom prst="rect">
            <a:avLst/>
          </a:prstGeom>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7.2 ICAO International Conventions</a:t>
            </a:r>
            <a:br>
              <a:rPr lang="en-US" altLang="zh-CN" sz="3200" b="1" dirty="0"/>
            </a:br>
            <a:endParaRPr lang="zh-CN" altLang="en-US" sz="3200" b="1" dirty="0"/>
          </a:p>
        </p:txBody>
      </p:sp>
      <p:sp>
        <p:nvSpPr>
          <p:cNvPr id="3" name="内容占位符 2"/>
          <p:cNvSpPr>
            <a:spLocks noGrp="1"/>
          </p:cNvSpPr>
          <p:nvPr>
            <p:ph idx="1"/>
          </p:nvPr>
        </p:nvSpPr>
        <p:spPr>
          <a:xfrm>
            <a:off x="1113864" y="1295400"/>
            <a:ext cx="9964272" cy="2774576"/>
          </a:xfrm>
        </p:spPr>
        <p:txBody>
          <a:bodyPr/>
          <a:lstStyle/>
          <a:p>
            <a:r>
              <a:rPr lang="zh-CN" altLang="en-US" sz="2400" dirty="0">
                <a:latin typeface="微软雅黑" panose="020B0503020204020204" charset="-122"/>
                <a:ea typeface="微软雅黑" panose="020B0503020204020204" charset="-122"/>
              </a:rPr>
              <a:t>在机场运营的航空公司必须遵守这些相同的安全措施，以防止或减少类似事件再次发生的可能性。这些安全措施是基于成员国在</a:t>
            </a:r>
            <a:r>
              <a:rPr lang="en-US" altLang="zh-CN" sz="2400" dirty="0">
                <a:latin typeface="微软雅黑" panose="020B0503020204020204" charset="-122"/>
                <a:ea typeface="微软雅黑" panose="020B0503020204020204" charset="-122"/>
              </a:rPr>
              <a:t>ICAO</a:t>
            </a:r>
            <a:r>
              <a:rPr lang="zh-CN" altLang="en-US" sz="2400" dirty="0">
                <a:latin typeface="微软雅黑" panose="020B0503020204020204" charset="-122"/>
                <a:ea typeface="微软雅黑" panose="020B0503020204020204" charset="-122"/>
              </a:rPr>
              <a:t>国际公约上达成的协议。</a:t>
            </a:r>
            <a:endParaRPr lang="en-US" altLang="zh-CN" sz="2400" dirty="0">
              <a:latin typeface="微软雅黑" panose="020B0503020204020204" charset="-122"/>
              <a:ea typeface="微软雅黑" panose="020B0503020204020204" charset="-122"/>
            </a:endParaRPr>
          </a:p>
          <a:p>
            <a:r>
              <a:rPr lang="zh-CN" altLang="en-US" sz="2400" dirty="0">
                <a:latin typeface="微软雅黑" panose="020B0503020204020204" charset="-122"/>
                <a:ea typeface="微软雅黑" panose="020B0503020204020204" charset="-122"/>
              </a:rPr>
              <a:t>在本单元中，我们将了解这些国际公约及它们的含义。</a:t>
            </a:r>
            <a:endParaRPr lang="en-US" altLang="zh-CN" sz="2400" dirty="0">
              <a:latin typeface="微软雅黑" panose="020B0503020204020204" charset="-122"/>
              <a:ea typeface="微软雅黑" panose="020B0503020204020204" charset="-122"/>
            </a:endParaRPr>
          </a:p>
          <a:p>
            <a:r>
              <a:rPr lang="zh-CN" altLang="en-US" sz="2400" dirty="0"/>
              <a:t>国际民航组织</a:t>
            </a:r>
            <a:r>
              <a:rPr lang="en-US" altLang="zh-CN" sz="2400" dirty="0"/>
              <a:t>ICAO</a:t>
            </a:r>
            <a:r>
              <a:rPr lang="zh-CN" altLang="en-US" sz="2400" dirty="0"/>
              <a:t>是一个联合国机构，成立于</a:t>
            </a:r>
            <a:r>
              <a:rPr lang="en-US" altLang="zh-CN" sz="2400" dirty="0"/>
              <a:t>1944</a:t>
            </a:r>
            <a:r>
              <a:rPr lang="zh-CN" altLang="en-US" sz="2400" dirty="0"/>
              <a:t>年，是</a:t>
            </a:r>
            <a:r>
              <a:rPr lang="en-US" altLang="zh-CN" sz="2400" dirty="0"/>
              <a:t>《</a:t>
            </a:r>
            <a:r>
              <a:rPr lang="zh-CN" altLang="en-US" sz="2400" dirty="0"/>
              <a:t>芝加哥公约</a:t>
            </a:r>
            <a:r>
              <a:rPr lang="en-US" altLang="zh-CN" sz="2400" dirty="0"/>
              <a:t>》</a:t>
            </a:r>
            <a:r>
              <a:rPr lang="zh-CN" altLang="en-US" sz="2400" dirty="0"/>
              <a:t>的一部分，旨在制定和引入机场的安全保障措施，为了使航空业对旅行的公众更安全。</a:t>
            </a:r>
            <a:endParaRPr lang="zh-CN" altLang="en-US"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8" name="图片 7"/>
          <p:cNvPicPr>
            <a:picLocks noChangeAspect="1"/>
          </p:cNvPicPr>
          <p:nvPr/>
        </p:nvPicPr>
        <p:blipFill>
          <a:blip r:embed="rId1"/>
          <a:stretch>
            <a:fillRect/>
          </a:stretch>
        </p:blipFill>
        <p:spPr>
          <a:xfrm>
            <a:off x="1201271" y="4084696"/>
            <a:ext cx="6227535" cy="1031454"/>
          </a:xfrm>
          <a:prstGeom prst="rect">
            <a:avLst/>
          </a:prstGeom>
        </p:spPr>
      </p:pic>
    </p:spTree>
  </p:cSld>
  <p:clrMapOvr>
    <a:masterClrMapping/>
  </p:clrMapOvr>
  <p:transition>
    <p:fade/>
  </p:transition>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TEMPLAFYSLIDEID" val="636970746184002519"/>
</p:tagLst>
</file>

<file path=ppt/tags/tag47.xml><?xml version="1.0" encoding="utf-8"?>
<p:tagLst xmlns:p="http://schemas.openxmlformats.org/presentationml/2006/main">
  <p:tag name="TEMPLAFYSLIDEID" val="636970746184002519"/>
</p:tagLst>
</file>

<file path=ppt/tags/tag48.xml><?xml version="1.0" encoding="utf-8"?>
<p:tagLst xmlns:p="http://schemas.openxmlformats.org/presentationml/2006/main">
  <p:tag name="THINKCELLSHAPEDONOTDELETE" val="thinkcellActiveDocDoNotDelete"/>
</p:tagLst>
</file>

<file path=ppt/tags/tag49.xml><?xml version="1.0" encoding="utf-8"?>
<p:tagLst xmlns:p="http://schemas.openxmlformats.org/presentationml/2006/main">
  <p:tag name="CONTAINEDIMAGEPATH" val="C:\Users\colvillen\AppData\Local\Temp\Templafy\PowerPointVsto\Assets\a21d1e4b-427d-492e-a14d-23bc7ed85f94.jpeg"/>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TEMPLAFYSLIDEID" val="637255773635676697"/>
</p:tagLst>
</file>

<file path=ppt/tags/tag51.xml><?xml version="1.0" encoding="utf-8"?>
<p:tagLst xmlns:p="http://schemas.openxmlformats.org/presentationml/2006/main">
  <p:tag name="commondata" val="eyJoZGlkIjoiMTY0OTU4ZDY0OTlkMTBmZmE0N2VhY2IwZDQ0ZjQ0MGIifQ=="/>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IATA_Master">
  <a:themeElements>
    <a:clrScheme name="IATA">
      <a:dk1>
        <a:sysClr val="windowText" lastClr="000000"/>
      </a:dk1>
      <a:lt1>
        <a:sysClr val="window" lastClr="FFFFFF"/>
      </a:lt1>
      <a:dk2>
        <a:srgbClr val="000000"/>
      </a:dk2>
      <a:lt2>
        <a:srgbClr val="E6E6E6"/>
      </a:lt2>
      <a:accent1>
        <a:srgbClr val="1E32FA"/>
      </a:accent1>
      <a:accent2>
        <a:srgbClr val="FAC832"/>
      </a:accent2>
      <a:accent3>
        <a:srgbClr val="F04632"/>
      </a:accent3>
      <a:accent4>
        <a:srgbClr val="289632"/>
      </a:accent4>
      <a:accent5>
        <a:srgbClr val="F046C8"/>
      </a:accent5>
      <a:accent6>
        <a:srgbClr val="5A14A0"/>
      </a:accent6>
      <a:hlink>
        <a:srgbClr val="1E32FA"/>
      </a:hlink>
      <a:folHlink>
        <a:srgbClr val="5A14A0"/>
      </a:folHlink>
    </a:clrScheme>
    <a:fontScheme name="IATA">
      <a:majorFont>
        <a:latin typeface="Aktiv Grotesk Medium"/>
        <a:ea typeface=""/>
        <a:cs typeface=""/>
      </a:majorFont>
      <a:minorFont>
        <a:latin typeface="Aktiv Grotes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4703</Words>
  <Application>WPS 演示</Application>
  <PresentationFormat>宽屏</PresentationFormat>
  <Paragraphs>295</Paragraphs>
  <Slides>26</Slides>
  <Notes>2</Notes>
  <HiddenSlides>0</HiddenSlides>
  <MMClips>0</MMClips>
  <ScaleCrop>false</ScaleCrop>
  <HeadingPairs>
    <vt:vector size="8" baseType="variant">
      <vt:variant>
        <vt:lpstr>已用的字体</vt:lpstr>
      </vt:variant>
      <vt:variant>
        <vt:i4>19</vt:i4>
      </vt:variant>
      <vt:variant>
        <vt:lpstr>主题</vt:lpstr>
      </vt:variant>
      <vt:variant>
        <vt:i4>1</vt:i4>
      </vt:variant>
      <vt:variant>
        <vt:lpstr>嵌入 OLE 服务器</vt:lpstr>
      </vt:variant>
      <vt:variant>
        <vt:i4>1</vt:i4>
      </vt:variant>
      <vt:variant>
        <vt:lpstr>幻灯片标题</vt:lpstr>
      </vt:variant>
      <vt:variant>
        <vt:i4>26</vt:i4>
      </vt:variant>
    </vt:vector>
  </HeadingPairs>
  <TitlesOfParts>
    <vt:vector size="47" baseType="lpstr">
      <vt:lpstr>Arial</vt:lpstr>
      <vt:lpstr>宋体</vt:lpstr>
      <vt:lpstr>Wingdings</vt:lpstr>
      <vt:lpstr>Aktiv Grotesk Medium</vt:lpstr>
      <vt:lpstr>Yu Gothic UI</vt:lpstr>
      <vt:lpstr>Aktiv Grotesk</vt:lpstr>
      <vt:lpstr>Segoe Print</vt:lpstr>
      <vt:lpstr>思源黑体 CN Light</vt:lpstr>
      <vt:lpstr>思源黑体 CN Normal</vt:lpstr>
      <vt:lpstr>黑体</vt:lpstr>
      <vt:lpstr>OPPOSans L</vt:lpstr>
      <vt:lpstr>微软雅黑</vt:lpstr>
      <vt:lpstr>OPPOSans B</vt:lpstr>
      <vt:lpstr>思源宋体 CN Medium</vt:lpstr>
      <vt:lpstr>思源黑体 CN Bold</vt:lpstr>
      <vt:lpstr>Arial Unicode MS</vt:lpstr>
      <vt:lpstr>等线</vt:lpstr>
      <vt:lpstr>Calibri</vt:lpstr>
      <vt:lpstr>Calibri</vt:lpstr>
      <vt:lpstr>IATA_Master</vt:lpstr>
      <vt:lpstr>TCLayout.ActiveDocument.1</vt:lpstr>
      <vt:lpstr>PASSENGER GROUND SERVICES</vt:lpstr>
      <vt:lpstr>PowerPoint 演示文稿</vt:lpstr>
      <vt:lpstr>Aviation Security Requirements for Passengers and Baggage  旅客与行李的航空安全要求</vt:lpstr>
      <vt:lpstr>Module Introduction</vt:lpstr>
      <vt:lpstr>7.1 The Need for Aviation Security </vt:lpstr>
      <vt:lpstr>7.1.1 Why Aviation Security is Needed </vt:lpstr>
      <vt:lpstr>7.1.2 Why Aviation is Attractive to Terrorists</vt:lpstr>
      <vt:lpstr>7.1.3 Past Incidents Against the Industry</vt:lpstr>
      <vt:lpstr>7.2 ICAO International Conventions </vt:lpstr>
      <vt:lpstr>7.2 ICAO International Conventions </vt:lpstr>
      <vt:lpstr>7.2.1 The International Conventions </vt:lpstr>
      <vt:lpstr>7.2.1 The International Conventions </vt:lpstr>
      <vt:lpstr>7.3 Passenger Baggage Security Procedures </vt:lpstr>
      <vt:lpstr>7.3.1 Security Procedures at Check-in </vt:lpstr>
      <vt:lpstr>7.3.2 Asking the Security Questions </vt:lpstr>
      <vt:lpstr>7.3.2 Asking the Security Questions </vt:lpstr>
      <vt:lpstr>7.3.3 Weapons and Ammunition</vt:lpstr>
      <vt:lpstr>7.3.3 Weapons and Ammunition</vt:lpstr>
      <vt:lpstr>7.4 Passenger and Baggage Reconciliation Procedures </vt:lpstr>
      <vt:lpstr>7.4.1 Boarding Procedure for Passengers </vt:lpstr>
      <vt:lpstr>7.4.2 Action to be Taken for ‘No Show’ Passengers </vt:lpstr>
      <vt:lpstr>7.5 Bomb Threats and Responses to Them </vt:lpstr>
      <vt:lpstr>7.5.1 What is a Bomb Threat ? </vt:lpstr>
      <vt:lpstr>7.5.2  Classification of Bomb Threat Callers</vt:lpstr>
      <vt:lpstr>7.5.3  Response to a Bomb Threat Call</vt:lpstr>
      <vt:lpstr>PASSENGER GROUND SERVICES  Thank You  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PASSENGER GROUND SERVICES</dc:title>
  <dc:creator>eric96541a@163.com</dc:creator>
  <cp:lastModifiedBy>綦琦</cp:lastModifiedBy>
  <cp:revision>20</cp:revision>
  <dcterms:created xsi:type="dcterms:W3CDTF">2024-02-26T01:09:00Z</dcterms:created>
  <dcterms:modified xsi:type="dcterms:W3CDTF">2024-02-27T06:56:34Z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2642A6738E7F47339E362F6EB6588737_12</vt:lpwstr>
  </property>
  <property fmtid="{D5CDD505-2E9C-101B-9397-08002B2CF9AE}" pid="3" name="KSOProductBuildVer">
    <vt:lpwstr>2052-12.1.0.16250</vt:lpwstr>
  </property>
</Properties>
</file>